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5143500" cx="9144000"/>
  <p:notesSz cx="6858000" cy="9144000"/>
  <p:embeddedFontLst>
    <p:embeddedFont>
      <p:font typeface="Chau Philomene One"/>
      <p:regular r:id="rId29"/>
      <p:italic r:id="rId30"/>
    </p:embeddedFont>
    <p:embeddedFont>
      <p:font typeface="Delius Swash Caps"/>
      <p:regular r:id="rId31"/>
    </p:embeddedFont>
    <p:embeddedFont>
      <p:font typeface="Nunito"/>
      <p:regular r:id="rId32"/>
      <p:bold r:id="rId33"/>
      <p:italic r:id="rId34"/>
      <p:boldItalic r:id="rId35"/>
    </p:embeddedFont>
    <p:embeddedFont>
      <p:font typeface="Manrope"/>
      <p:regular r:id="rId36"/>
      <p:bold r:id="rId37"/>
    </p:embeddedFont>
    <p:embeddedFont>
      <p:font typeface="Manrope Medium"/>
      <p:regular r:id="rId38"/>
      <p:bold r:id="rId39"/>
    </p:embeddedFont>
    <p:embeddedFont>
      <p:font typeface="Coda"/>
      <p:regular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41" roundtripDataSignature="AMtx7mjwJbnsTCxcSVu8Jo6NIUmyr9ql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Coda-regular.fntdata"/><Relationship Id="rId20" Type="http://schemas.openxmlformats.org/officeDocument/2006/relationships/slide" Target="slides/slide16.xml"/><Relationship Id="rId41" Type="http://customschemas.google.com/relationships/presentationmetadata" Target="meta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ChauPhilomeneOne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DeliusSwashCaps-regular.fntdata"/><Relationship Id="rId30" Type="http://schemas.openxmlformats.org/officeDocument/2006/relationships/font" Target="fonts/ChauPhilomeneOne-italic.fntdata"/><Relationship Id="rId11" Type="http://schemas.openxmlformats.org/officeDocument/2006/relationships/slide" Target="slides/slide7.xml"/><Relationship Id="rId33" Type="http://schemas.openxmlformats.org/officeDocument/2006/relationships/font" Target="fonts/Nunito-bold.fntdata"/><Relationship Id="rId10" Type="http://schemas.openxmlformats.org/officeDocument/2006/relationships/slide" Target="slides/slide6.xml"/><Relationship Id="rId32" Type="http://schemas.openxmlformats.org/officeDocument/2006/relationships/font" Target="fonts/Nunito-regular.fntdata"/><Relationship Id="rId13" Type="http://schemas.openxmlformats.org/officeDocument/2006/relationships/slide" Target="slides/slide9.xml"/><Relationship Id="rId35" Type="http://schemas.openxmlformats.org/officeDocument/2006/relationships/font" Target="fonts/Nunito-boldItalic.fntdata"/><Relationship Id="rId12" Type="http://schemas.openxmlformats.org/officeDocument/2006/relationships/slide" Target="slides/slide8.xml"/><Relationship Id="rId34" Type="http://schemas.openxmlformats.org/officeDocument/2006/relationships/font" Target="fonts/Nunito-italic.fntdata"/><Relationship Id="rId15" Type="http://schemas.openxmlformats.org/officeDocument/2006/relationships/slide" Target="slides/slide11.xml"/><Relationship Id="rId37" Type="http://schemas.openxmlformats.org/officeDocument/2006/relationships/font" Target="fonts/Manrope-bold.fntdata"/><Relationship Id="rId14" Type="http://schemas.openxmlformats.org/officeDocument/2006/relationships/slide" Target="slides/slide10.xml"/><Relationship Id="rId36" Type="http://schemas.openxmlformats.org/officeDocument/2006/relationships/font" Target="fonts/Manrope-regular.fntdata"/><Relationship Id="rId17" Type="http://schemas.openxmlformats.org/officeDocument/2006/relationships/slide" Target="slides/slide13.xml"/><Relationship Id="rId39" Type="http://schemas.openxmlformats.org/officeDocument/2006/relationships/font" Target="fonts/ManropeMedium-bold.fntdata"/><Relationship Id="rId16" Type="http://schemas.openxmlformats.org/officeDocument/2006/relationships/slide" Target="slides/slide12.xml"/><Relationship Id="rId38" Type="http://schemas.openxmlformats.org/officeDocument/2006/relationships/font" Target="fonts/ManropeMedium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6" name="Google Shape;194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9" name="Shape 2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0" name="Google Shape;2080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1" name="Google Shape;208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8" name="Shape 2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9" name="Google Shape;2149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0" name="Google Shape;215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3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4" name="Google Shape;2164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5" name="Google Shape;216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2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4" name="Google Shape;217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0" name="Shape 2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" name="Google Shape;2181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2" name="Google Shape;218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" name="Google Shape;2192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3" name="Google Shape;219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0" name="Google Shape;220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7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8" name="Google Shape;2208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9" name="Google Shape;220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6" name="Shape 2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7" name="Google Shape;2217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8" name="Google Shape;221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3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5" name="Google Shape;2225;p1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3" name="Google Shape;1953;p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0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2" name="Google Shape;2232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9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0" name="Google Shape;2300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1" name="Google Shape;2301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9" name="Shape 2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" name="Google Shape;2310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1" name="Google Shape;2311;p2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8" name="Shape 2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9" name="Google Shape;231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0" name="Google Shape;2320;p2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6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7" name="Google Shape;2327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8" name="Google Shape;2328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8" name="Google Shape;195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5" name="Shape 2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6" name="Google Shape;202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7" name="Google Shape;202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2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Google Shape;2033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4" name="Google Shape;203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3" name="Shape 2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4" name="Google Shape;2044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5" name="Google Shape;204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4" name="Google Shape;205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3" name="Google Shape;206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2" name="Google Shape;207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50"/>
          <p:cNvSpPr txBox="1"/>
          <p:nvPr>
            <p:ph type="ctrTitle"/>
          </p:nvPr>
        </p:nvSpPr>
        <p:spPr>
          <a:xfrm rot="-861">
            <a:off x="976950" y="1190900"/>
            <a:ext cx="7190100" cy="20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500">
                <a:latin typeface="Coda"/>
                <a:ea typeface="Coda"/>
                <a:cs typeface="Coda"/>
                <a:sym typeface="Cod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50"/>
          <p:cNvSpPr txBox="1"/>
          <p:nvPr>
            <p:ph idx="1" type="subTitle"/>
          </p:nvPr>
        </p:nvSpPr>
        <p:spPr>
          <a:xfrm rot="245">
            <a:off x="2469300" y="3596575"/>
            <a:ext cx="4205400" cy="26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3" name="Google Shape;13;p50"/>
          <p:cNvGrpSpPr/>
          <p:nvPr/>
        </p:nvGrpSpPr>
        <p:grpSpPr>
          <a:xfrm>
            <a:off x="0" y="-10"/>
            <a:ext cx="9143866" cy="5143578"/>
            <a:chOff x="0" y="-10"/>
            <a:chExt cx="9143866" cy="5143578"/>
          </a:xfrm>
        </p:grpSpPr>
        <p:grpSp>
          <p:nvGrpSpPr>
            <p:cNvPr id="14" name="Google Shape;14;p50"/>
            <p:cNvGrpSpPr/>
            <p:nvPr/>
          </p:nvGrpSpPr>
          <p:grpSpPr>
            <a:xfrm>
              <a:off x="0" y="4442165"/>
              <a:ext cx="700816" cy="701403"/>
              <a:chOff x="0" y="4442165"/>
              <a:chExt cx="700816" cy="701403"/>
            </a:xfrm>
          </p:grpSpPr>
          <p:sp>
            <p:nvSpPr>
              <p:cNvPr id="15" name="Google Shape;15;p50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6;p50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50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8;p50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19;p50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20;p50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50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2;p50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23;p50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24;p50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50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50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27;p50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50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29;p50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0;p50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" name="Google Shape;31;p50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32;p50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33;p50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50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50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36;p50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37;p50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38;p50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50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0;p50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41;p50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42" name="Google Shape;42;p50"/>
            <p:cNvCxnSpPr/>
            <p:nvPr/>
          </p:nvCxnSpPr>
          <p:spPr>
            <a:xfrm>
              <a:off x="700950" y="531588"/>
              <a:ext cx="0" cy="46119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43" name="Google Shape;43;p50"/>
            <p:cNvGrpSpPr/>
            <p:nvPr/>
          </p:nvGrpSpPr>
          <p:grpSpPr>
            <a:xfrm>
              <a:off x="8443050" y="-10"/>
              <a:ext cx="700816" cy="701403"/>
              <a:chOff x="0" y="4442165"/>
              <a:chExt cx="700816" cy="701403"/>
            </a:xfrm>
          </p:grpSpPr>
          <p:sp>
            <p:nvSpPr>
              <p:cNvPr id="44" name="Google Shape;44;p50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45;p50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46;p50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47;p50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48;p50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49;p50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50;p50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51;p50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52;p50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53;p50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54;p50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55;p50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56;p50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57;p50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58;p50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59;p50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60;p50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61;p50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62;p50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63;p50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64;p50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65;p50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66;p50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67;p50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50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50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50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1" name="Google Shape;71;p50"/>
            <p:cNvCxnSpPr/>
            <p:nvPr/>
          </p:nvCxnSpPr>
          <p:spPr>
            <a:xfrm>
              <a:off x="8443061" y="11"/>
              <a:ext cx="0" cy="46137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72" name="Google Shape;72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1"/>
        </a:solidFill>
      </p:bgPr>
    </p:bg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3" name="Google Shape;593;p59"/>
          <p:cNvSpPr txBox="1"/>
          <p:nvPr>
            <p:ph idx="1" type="body"/>
          </p:nvPr>
        </p:nvSpPr>
        <p:spPr>
          <a:xfrm>
            <a:off x="685800" y="1006700"/>
            <a:ext cx="7772400" cy="3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exend Deca"/>
              <a:buAutoNum type="arabicPeriod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594" name="Google Shape;594;p59"/>
          <p:cNvSpPr txBox="1"/>
          <p:nvPr>
            <p:ph type="title"/>
          </p:nvPr>
        </p:nvSpPr>
        <p:spPr>
          <a:xfrm>
            <a:off x="796638" y="369475"/>
            <a:ext cx="755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595" name="Google Shape;595;p59"/>
          <p:cNvGrpSpPr/>
          <p:nvPr/>
        </p:nvGrpSpPr>
        <p:grpSpPr>
          <a:xfrm>
            <a:off x="8442900" y="4442090"/>
            <a:ext cx="700816" cy="701403"/>
            <a:chOff x="0" y="4442165"/>
            <a:chExt cx="700816" cy="701403"/>
          </a:xfrm>
        </p:grpSpPr>
        <p:sp>
          <p:nvSpPr>
            <p:cNvPr id="596" name="Google Shape;596;p59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59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59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59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59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59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59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59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59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59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59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59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59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59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59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59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59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59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59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59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59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59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59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59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59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59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59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3" name="Google Shape;623;p59"/>
          <p:cNvGrpSpPr/>
          <p:nvPr/>
        </p:nvGrpSpPr>
        <p:grpSpPr>
          <a:xfrm>
            <a:off x="225" y="-10"/>
            <a:ext cx="700816" cy="701403"/>
            <a:chOff x="0" y="4442165"/>
            <a:chExt cx="700816" cy="701403"/>
          </a:xfrm>
        </p:grpSpPr>
        <p:sp>
          <p:nvSpPr>
            <p:cNvPr id="624" name="Google Shape;624;p59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59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59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59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59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59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59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59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59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59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59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59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59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59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59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59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59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59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59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59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59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59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59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59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59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59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59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651" name="Google Shape;651;p59"/>
          <p:cNvCxnSpPr/>
          <p:nvPr/>
        </p:nvCxnSpPr>
        <p:spPr>
          <a:xfrm>
            <a:off x="8442941" y="531588"/>
            <a:ext cx="0" cy="46119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2" name="Google Shape;652;p59"/>
          <p:cNvCxnSpPr/>
          <p:nvPr/>
        </p:nvCxnSpPr>
        <p:spPr>
          <a:xfrm>
            <a:off x="700830" y="11"/>
            <a:ext cx="0" cy="24204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3" name="Google Shape;653;p5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1"/>
        </a:solidFill>
      </p:bgPr>
    </p:bg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" name="Google Shape;655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6" name="Google Shape;656;p60"/>
          <p:cNvSpPr txBox="1"/>
          <p:nvPr>
            <p:ph idx="1" type="subTitle"/>
          </p:nvPr>
        </p:nvSpPr>
        <p:spPr>
          <a:xfrm>
            <a:off x="5032694" y="3203849"/>
            <a:ext cx="21900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7" name="Google Shape;657;p60"/>
          <p:cNvSpPr txBox="1"/>
          <p:nvPr>
            <p:ph idx="2" type="subTitle"/>
          </p:nvPr>
        </p:nvSpPr>
        <p:spPr>
          <a:xfrm>
            <a:off x="5032694" y="2746300"/>
            <a:ext cx="2190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200">
                <a:latin typeface="Coda"/>
                <a:ea typeface="Coda"/>
                <a:cs typeface="Coda"/>
                <a:sym typeface="Cod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/>
        </p:txBody>
      </p:sp>
      <p:sp>
        <p:nvSpPr>
          <p:cNvPr id="658" name="Google Shape;658;p60"/>
          <p:cNvSpPr txBox="1"/>
          <p:nvPr>
            <p:ph idx="3" type="subTitle"/>
          </p:nvPr>
        </p:nvSpPr>
        <p:spPr>
          <a:xfrm>
            <a:off x="1921319" y="3203849"/>
            <a:ext cx="21900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9" name="Google Shape;659;p60"/>
          <p:cNvSpPr txBox="1"/>
          <p:nvPr>
            <p:ph idx="4" type="subTitle"/>
          </p:nvPr>
        </p:nvSpPr>
        <p:spPr>
          <a:xfrm>
            <a:off x="1921319" y="2746300"/>
            <a:ext cx="2190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200">
                <a:latin typeface="Coda"/>
                <a:ea typeface="Coda"/>
                <a:cs typeface="Coda"/>
                <a:sym typeface="Cod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/>
        </p:txBody>
      </p:sp>
      <p:sp>
        <p:nvSpPr>
          <p:cNvPr id="660" name="Google Shape;660;p60"/>
          <p:cNvSpPr txBox="1"/>
          <p:nvPr>
            <p:ph type="title"/>
          </p:nvPr>
        </p:nvSpPr>
        <p:spPr>
          <a:xfrm>
            <a:off x="796638" y="369475"/>
            <a:ext cx="755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661" name="Google Shape;661;p60"/>
          <p:cNvGrpSpPr/>
          <p:nvPr/>
        </p:nvGrpSpPr>
        <p:grpSpPr>
          <a:xfrm flipH="1">
            <a:off x="125" y="8"/>
            <a:ext cx="9143591" cy="5143485"/>
            <a:chOff x="125" y="8"/>
            <a:chExt cx="9143591" cy="5143485"/>
          </a:xfrm>
        </p:grpSpPr>
        <p:grpSp>
          <p:nvGrpSpPr>
            <p:cNvPr id="662" name="Google Shape;662;p60"/>
            <p:cNvGrpSpPr/>
            <p:nvPr/>
          </p:nvGrpSpPr>
          <p:grpSpPr>
            <a:xfrm>
              <a:off x="8442900" y="4442090"/>
              <a:ext cx="700816" cy="701403"/>
              <a:chOff x="0" y="4442165"/>
              <a:chExt cx="700816" cy="701403"/>
            </a:xfrm>
          </p:grpSpPr>
          <p:sp>
            <p:nvSpPr>
              <p:cNvPr id="663" name="Google Shape;663;p60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" name="Google Shape;664;p60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5" name="Google Shape;665;p60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6" name="Google Shape;666;p60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60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8" name="Google Shape;668;p60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9" name="Google Shape;669;p60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0" name="Google Shape;670;p60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1" name="Google Shape;671;p60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2" name="Google Shape;672;p60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" name="Google Shape;673;p60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" name="Google Shape;674;p60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" name="Google Shape;675;p60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" name="Google Shape;676;p60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" name="Google Shape;677;p60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" name="Google Shape;678;p60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" name="Google Shape;679;p60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0" name="Google Shape;680;p60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1" name="Google Shape;681;p60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2" name="Google Shape;682;p60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3" name="Google Shape;683;p60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4" name="Google Shape;684;p60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5" name="Google Shape;685;p60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6" name="Google Shape;686;p60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7" name="Google Shape;687;p60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8" name="Google Shape;688;p60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9" name="Google Shape;689;p60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90" name="Google Shape;690;p60"/>
            <p:cNvGrpSpPr/>
            <p:nvPr/>
          </p:nvGrpSpPr>
          <p:grpSpPr>
            <a:xfrm rot="5400000">
              <a:off x="425" y="-285"/>
              <a:ext cx="700816" cy="701403"/>
              <a:chOff x="0" y="4442165"/>
              <a:chExt cx="700816" cy="701403"/>
            </a:xfrm>
          </p:grpSpPr>
          <p:sp>
            <p:nvSpPr>
              <p:cNvPr id="691" name="Google Shape;691;p60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2" name="Google Shape;692;p60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3" name="Google Shape;693;p60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4" name="Google Shape;694;p60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5" name="Google Shape;695;p60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6" name="Google Shape;696;p60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7" name="Google Shape;697;p60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8" name="Google Shape;698;p60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9" name="Google Shape;699;p60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0" name="Google Shape;700;p60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" name="Google Shape;701;p60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" name="Google Shape;702;p60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" name="Google Shape;703;p60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" name="Google Shape;704;p60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" name="Google Shape;705;p60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" name="Google Shape;706;p60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" name="Google Shape;707;p60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8" name="Google Shape;708;p60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9" name="Google Shape;709;p60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0" name="Google Shape;710;p60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1" name="Google Shape;711;p60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2" name="Google Shape;712;p60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3" name="Google Shape;713;p60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4" name="Google Shape;714;p60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5" name="Google Shape;715;p60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6" name="Google Shape;716;p60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7" name="Google Shape;717;p60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18" name="Google Shape;718;p60"/>
            <p:cNvCxnSpPr/>
            <p:nvPr/>
          </p:nvCxnSpPr>
          <p:spPr>
            <a:xfrm rot="10800000">
              <a:off x="125" y="700950"/>
              <a:ext cx="27084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19" name="Google Shape;719;p60"/>
            <p:cNvCxnSpPr/>
            <p:nvPr/>
          </p:nvCxnSpPr>
          <p:spPr>
            <a:xfrm rot="10800000">
              <a:off x="8442888" y="921890"/>
              <a:ext cx="0" cy="42216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720" name="Google Shape;720;p6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61"/>
          <p:cNvSpPr txBox="1"/>
          <p:nvPr>
            <p:ph type="title"/>
          </p:nvPr>
        </p:nvSpPr>
        <p:spPr>
          <a:xfrm>
            <a:off x="697050" y="1124750"/>
            <a:ext cx="3780900" cy="14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24" name="Google Shape;724;p61"/>
          <p:cNvSpPr txBox="1"/>
          <p:nvPr>
            <p:ph idx="1" type="subTitle"/>
          </p:nvPr>
        </p:nvSpPr>
        <p:spPr>
          <a:xfrm>
            <a:off x="697051" y="2525875"/>
            <a:ext cx="3590100" cy="14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725" name="Google Shape;725;p61"/>
          <p:cNvGrpSpPr/>
          <p:nvPr/>
        </p:nvGrpSpPr>
        <p:grpSpPr>
          <a:xfrm>
            <a:off x="8443175" y="-10"/>
            <a:ext cx="700816" cy="701403"/>
            <a:chOff x="0" y="4442165"/>
            <a:chExt cx="700816" cy="701403"/>
          </a:xfrm>
        </p:grpSpPr>
        <p:sp>
          <p:nvSpPr>
            <p:cNvPr id="726" name="Google Shape;726;p61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61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61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61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61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61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61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61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61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61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61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61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61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61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61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61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61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61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61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61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61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61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61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61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61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61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61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3" name="Google Shape;753;p61"/>
          <p:cNvGrpSpPr/>
          <p:nvPr/>
        </p:nvGrpSpPr>
        <p:grpSpPr>
          <a:xfrm>
            <a:off x="175" y="4442540"/>
            <a:ext cx="700816" cy="701403"/>
            <a:chOff x="0" y="4442165"/>
            <a:chExt cx="700816" cy="701403"/>
          </a:xfrm>
        </p:grpSpPr>
        <p:sp>
          <p:nvSpPr>
            <p:cNvPr id="754" name="Google Shape;754;p61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61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61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61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61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61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61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61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61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61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61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61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61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61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61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61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61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61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61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61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61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61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61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61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61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61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61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781" name="Google Shape;781;p61"/>
          <p:cNvCxnSpPr/>
          <p:nvPr/>
        </p:nvCxnSpPr>
        <p:spPr>
          <a:xfrm rot="10800000">
            <a:off x="175" y="4442550"/>
            <a:ext cx="23259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2" name="Google Shape;782;p61"/>
          <p:cNvCxnSpPr/>
          <p:nvPr/>
        </p:nvCxnSpPr>
        <p:spPr>
          <a:xfrm rot="10800000">
            <a:off x="3387479" y="700840"/>
            <a:ext cx="5756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83" name="Google Shape;783;p6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1"/>
        </a:solidFill>
      </p:bgPr>
    </p:bg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5" name="Google Shape;785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6" name="Google Shape;786;p62"/>
          <p:cNvSpPr txBox="1"/>
          <p:nvPr>
            <p:ph type="title"/>
          </p:nvPr>
        </p:nvSpPr>
        <p:spPr>
          <a:xfrm>
            <a:off x="5128313" y="598270"/>
            <a:ext cx="3301500" cy="72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787" name="Google Shape;787;p62"/>
          <p:cNvGrpSpPr/>
          <p:nvPr/>
        </p:nvGrpSpPr>
        <p:grpSpPr>
          <a:xfrm rot="5400000">
            <a:off x="425" y="-285"/>
            <a:ext cx="700816" cy="701403"/>
            <a:chOff x="0" y="4442165"/>
            <a:chExt cx="700816" cy="701403"/>
          </a:xfrm>
        </p:grpSpPr>
        <p:sp>
          <p:nvSpPr>
            <p:cNvPr id="788" name="Google Shape;788;p62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62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62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62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62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62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62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62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62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62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62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62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62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62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62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62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62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62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62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62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62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62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62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62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62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62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62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5" name="Google Shape;815;p62"/>
          <p:cNvGrpSpPr/>
          <p:nvPr/>
        </p:nvGrpSpPr>
        <p:grpSpPr>
          <a:xfrm rot="5400000">
            <a:off x="8443350" y="4442390"/>
            <a:ext cx="700816" cy="701403"/>
            <a:chOff x="0" y="4442165"/>
            <a:chExt cx="700816" cy="701403"/>
          </a:xfrm>
        </p:grpSpPr>
        <p:sp>
          <p:nvSpPr>
            <p:cNvPr id="816" name="Google Shape;816;p62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62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62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62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62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62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62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62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62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62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62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62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62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62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62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62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62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62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62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62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62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62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62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62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62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62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62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843" name="Google Shape;843;p62"/>
          <p:cNvCxnSpPr/>
          <p:nvPr/>
        </p:nvCxnSpPr>
        <p:spPr>
          <a:xfrm>
            <a:off x="8443050" y="3096900"/>
            <a:ext cx="0" cy="20466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4" name="Google Shape;844;p62"/>
          <p:cNvCxnSpPr/>
          <p:nvPr/>
        </p:nvCxnSpPr>
        <p:spPr>
          <a:xfrm>
            <a:off x="700830" y="11"/>
            <a:ext cx="0" cy="32121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45" name="Google Shape;845;p6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7" name="Google Shape;847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8" name="Google Shape;848;p63"/>
          <p:cNvSpPr txBox="1"/>
          <p:nvPr>
            <p:ph hasCustomPrompt="1" type="title"/>
          </p:nvPr>
        </p:nvSpPr>
        <p:spPr>
          <a:xfrm>
            <a:off x="1144350" y="1569650"/>
            <a:ext cx="6855300" cy="17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9" name="Google Shape;849;p63"/>
          <p:cNvSpPr txBox="1"/>
          <p:nvPr>
            <p:ph idx="1" type="body"/>
          </p:nvPr>
        </p:nvSpPr>
        <p:spPr>
          <a:xfrm>
            <a:off x="1756650" y="3211788"/>
            <a:ext cx="56307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indent="-3175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850" name="Google Shape;850;p63"/>
          <p:cNvGrpSpPr/>
          <p:nvPr/>
        </p:nvGrpSpPr>
        <p:grpSpPr>
          <a:xfrm flipH="1">
            <a:off x="125" y="8"/>
            <a:ext cx="9143591" cy="5143485"/>
            <a:chOff x="125" y="8"/>
            <a:chExt cx="9143591" cy="5143485"/>
          </a:xfrm>
        </p:grpSpPr>
        <p:grpSp>
          <p:nvGrpSpPr>
            <p:cNvPr id="851" name="Google Shape;851;p63"/>
            <p:cNvGrpSpPr/>
            <p:nvPr/>
          </p:nvGrpSpPr>
          <p:grpSpPr>
            <a:xfrm>
              <a:off x="8442900" y="4442090"/>
              <a:ext cx="700816" cy="701403"/>
              <a:chOff x="0" y="4442165"/>
              <a:chExt cx="700816" cy="701403"/>
            </a:xfrm>
          </p:grpSpPr>
          <p:sp>
            <p:nvSpPr>
              <p:cNvPr id="852" name="Google Shape;852;p63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3" name="Google Shape;853;p63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4" name="Google Shape;854;p63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5" name="Google Shape;855;p63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6" name="Google Shape;856;p63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7" name="Google Shape;857;p63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8" name="Google Shape;858;p63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9" name="Google Shape;859;p63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0" name="Google Shape;860;p63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1" name="Google Shape;861;p63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2" name="Google Shape;862;p63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3" name="Google Shape;863;p63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4" name="Google Shape;864;p63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5" name="Google Shape;865;p63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6" name="Google Shape;866;p63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7" name="Google Shape;867;p63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8" name="Google Shape;868;p63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9" name="Google Shape;869;p63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0" name="Google Shape;870;p63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1" name="Google Shape;871;p63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2" name="Google Shape;872;p63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3" name="Google Shape;873;p63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4" name="Google Shape;874;p63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5" name="Google Shape;875;p63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6" name="Google Shape;876;p63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7" name="Google Shape;877;p63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8" name="Google Shape;878;p63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79" name="Google Shape;879;p63"/>
            <p:cNvGrpSpPr/>
            <p:nvPr/>
          </p:nvGrpSpPr>
          <p:grpSpPr>
            <a:xfrm rot="5400000">
              <a:off x="425" y="-285"/>
              <a:ext cx="700816" cy="701403"/>
              <a:chOff x="0" y="4442165"/>
              <a:chExt cx="700816" cy="701403"/>
            </a:xfrm>
          </p:grpSpPr>
          <p:sp>
            <p:nvSpPr>
              <p:cNvPr id="880" name="Google Shape;880;p63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1" name="Google Shape;881;p63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2" name="Google Shape;882;p63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3" name="Google Shape;883;p63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4" name="Google Shape;884;p63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5" name="Google Shape;885;p63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6" name="Google Shape;886;p63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7" name="Google Shape;887;p63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8" name="Google Shape;888;p63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9" name="Google Shape;889;p63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0" name="Google Shape;890;p63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1" name="Google Shape;891;p63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2" name="Google Shape;892;p63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3" name="Google Shape;893;p63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4" name="Google Shape;894;p63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" name="Google Shape;895;p63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6" name="Google Shape;896;p63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7" name="Google Shape;897;p63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8" name="Google Shape;898;p63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9" name="Google Shape;899;p63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0" name="Google Shape;900;p63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1" name="Google Shape;901;p63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2" name="Google Shape;902;p63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3" name="Google Shape;903;p63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4" name="Google Shape;904;p63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" name="Google Shape;905;p63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" name="Google Shape;906;p63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907" name="Google Shape;907;p63"/>
            <p:cNvCxnSpPr/>
            <p:nvPr/>
          </p:nvCxnSpPr>
          <p:spPr>
            <a:xfrm rot="10800000">
              <a:off x="125" y="700950"/>
              <a:ext cx="27084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08" name="Google Shape;908;p63"/>
            <p:cNvCxnSpPr/>
            <p:nvPr/>
          </p:nvCxnSpPr>
          <p:spPr>
            <a:xfrm rot="10800000">
              <a:off x="8442888" y="921890"/>
              <a:ext cx="0" cy="42216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909" name="Google Shape;909;p6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6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bg>
      <p:bgPr>
        <a:solidFill>
          <a:schemeClr val="dk1"/>
        </a:solidFill>
      </p:bgPr>
    </p:bg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3" name="Google Shape;913;p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4" name="Google Shape;914;p65"/>
          <p:cNvSpPr txBox="1"/>
          <p:nvPr>
            <p:ph type="title"/>
          </p:nvPr>
        </p:nvSpPr>
        <p:spPr>
          <a:xfrm>
            <a:off x="2184300" y="2976131"/>
            <a:ext cx="4775400" cy="5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15" name="Google Shape;915;p65"/>
          <p:cNvSpPr txBox="1"/>
          <p:nvPr>
            <p:ph idx="1" type="subTitle"/>
          </p:nvPr>
        </p:nvSpPr>
        <p:spPr>
          <a:xfrm>
            <a:off x="1666050" y="1609069"/>
            <a:ext cx="5811900" cy="12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916" name="Google Shape;916;p65"/>
          <p:cNvGrpSpPr/>
          <p:nvPr/>
        </p:nvGrpSpPr>
        <p:grpSpPr>
          <a:xfrm flipH="1">
            <a:off x="175" y="-10"/>
            <a:ext cx="700816" cy="701403"/>
            <a:chOff x="0" y="4442165"/>
            <a:chExt cx="700816" cy="701403"/>
          </a:xfrm>
        </p:grpSpPr>
        <p:sp>
          <p:nvSpPr>
            <p:cNvPr id="917" name="Google Shape;917;p65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65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65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65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65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65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65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65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65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65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65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65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65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65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65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65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65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65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65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65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65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65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65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65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65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65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65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4" name="Google Shape;944;p65"/>
          <p:cNvGrpSpPr/>
          <p:nvPr/>
        </p:nvGrpSpPr>
        <p:grpSpPr>
          <a:xfrm flipH="1">
            <a:off x="8443175" y="4442540"/>
            <a:ext cx="700816" cy="701403"/>
            <a:chOff x="0" y="4442165"/>
            <a:chExt cx="700816" cy="701403"/>
          </a:xfrm>
        </p:grpSpPr>
        <p:sp>
          <p:nvSpPr>
            <p:cNvPr id="945" name="Google Shape;945;p65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65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65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65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65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65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65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65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65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65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65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65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65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65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65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65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65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65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65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65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65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65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65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65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65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65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65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972" name="Google Shape;972;p65"/>
          <p:cNvCxnSpPr/>
          <p:nvPr/>
        </p:nvCxnSpPr>
        <p:spPr>
          <a:xfrm>
            <a:off x="3063625" y="4442550"/>
            <a:ext cx="6080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3" name="Google Shape;973;p65"/>
          <p:cNvCxnSpPr/>
          <p:nvPr/>
        </p:nvCxnSpPr>
        <p:spPr>
          <a:xfrm>
            <a:off x="286" y="700840"/>
            <a:ext cx="5756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74" name="Google Shape;974;p6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3">
    <p:bg>
      <p:bgPr>
        <a:solidFill>
          <a:schemeClr val="dk1"/>
        </a:solidFill>
      </p:bgPr>
    </p:bg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6" name="Google Shape;976;p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77" name="Google Shape;977;p66"/>
          <p:cNvSpPr txBox="1"/>
          <p:nvPr>
            <p:ph type="title"/>
          </p:nvPr>
        </p:nvSpPr>
        <p:spPr>
          <a:xfrm>
            <a:off x="796638" y="369475"/>
            <a:ext cx="755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978" name="Google Shape;978;p66"/>
          <p:cNvGrpSpPr/>
          <p:nvPr/>
        </p:nvGrpSpPr>
        <p:grpSpPr>
          <a:xfrm>
            <a:off x="125" y="8"/>
            <a:ext cx="9143591" cy="5143485"/>
            <a:chOff x="125" y="8"/>
            <a:chExt cx="9143591" cy="5143485"/>
          </a:xfrm>
        </p:grpSpPr>
        <p:grpSp>
          <p:nvGrpSpPr>
            <p:cNvPr id="979" name="Google Shape;979;p66"/>
            <p:cNvGrpSpPr/>
            <p:nvPr/>
          </p:nvGrpSpPr>
          <p:grpSpPr>
            <a:xfrm>
              <a:off x="8442900" y="4442090"/>
              <a:ext cx="700816" cy="701403"/>
              <a:chOff x="0" y="4442165"/>
              <a:chExt cx="700816" cy="701403"/>
            </a:xfrm>
          </p:grpSpPr>
          <p:sp>
            <p:nvSpPr>
              <p:cNvPr id="980" name="Google Shape;980;p66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" name="Google Shape;981;p66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" name="Google Shape;982;p66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" name="Google Shape;983;p66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" name="Google Shape;984;p66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" name="Google Shape;985;p66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" name="Google Shape;986;p66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" name="Google Shape;987;p66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" name="Google Shape;988;p66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" name="Google Shape;989;p66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" name="Google Shape;990;p66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" name="Google Shape;991;p66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" name="Google Shape;992;p66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" name="Google Shape;993;p66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" name="Google Shape;994;p66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" name="Google Shape;995;p66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" name="Google Shape;996;p66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" name="Google Shape;997;p66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" name="Google Shape;998;p66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9" name="Google Shape;999;p66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" name="Google Shape;1000;p66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" name="Google Shape;1001;p66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2" name="Google Shape;1002;p66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3" name="Google Shape;1003;p66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" name="Google Shape;1004;p66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5" name="Google Shape;1005;p66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6" name="Google Shape;1006;p66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07" name="Google Shape;1007;p66"/>
            <p:cNvGrpSpPr/>
            <p:nvPr/>
          </p:nvGrpSpPr>
          <p:grpSpPr>
            <a:xfrm rot="5400000">
              <a:off x="425" y="-285"/>
              <a:ext cx="700816" cy="701403"/>
              <a:chOff x="0" y="4442165"/>
              <a:chExt cx="700816" cy="701403"/>
            </a:xfrm>
          </p:grpSpPr>
          <p:sp>
            <p:nvSpPr>
              <p:cNvPr id="1008" name="Google Shape;1008;p66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9" name="Google Shape;1009;p66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0" name="Google Shape;1010;p66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1" name="Google Shape;1011;p66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2" name="Google Shape;1012;p66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3" name="Google Shape;1013;p66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" name="Google Shape;1014;p66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5" name="Google Shape;1015;p66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6" name="Google Shape;1016;p66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7" name="Google Shape;1017;p66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8" name="Google Shape;1018;p66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9" name="Google Shape;1019;p66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0" name="Google Shape;1020;p66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" name="Google Shape;1021;p66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" name="Google Shape;1022;p66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" name="Google Shape;1023;p66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4" name="Google Shape;1024;p66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5" name="Google Shape;1025;p66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6" name="Google Shape;1026;p66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7" name="Google Shape;1027;p66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8" name="Google Shape;1028;p66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9" name="Google Shape;1029;p66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" name="Google Shape;1030;p66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" name="Google Shape;1031;p66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" name="Google Shape;1032;p66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" name="Google Shape;1033;p66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" name="Google Shape;1034;p66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035" name="Google Shape;1035;p66"/>
            <p:cNvCxnSpPr/>
            <p:nvPr/>
          </p:nvCxnSpPr>
          <p:spPr>
            <a:xfrm rot="10800000">
              <a:off x="125" y="700950"/>
              <a:ext cx="27084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36" name="Google Shape;1036;p66"/>
            <p:cNvCxnSpPr/>
            <p:nvPr/>
          </p:nvCxnSpPr>
          <p:spPr>
            <a:xfrm rot="10800000">
              <a:off x="8442888" y="921890"/>
              <a:ext cx="0" cy="42216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37" name="Google Shape;1037;p6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3_1">
    <p:bg>
      <p:bgPr>
        <a:solidFill>
          <a:schemeClr val="dk1"/>
        </a:solidFill>
      </p:bgPr>
    </p:bg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9" name="Google Shape;1039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0" name="Google Shape;1040;p67"/>
          <p:cNvSpPr txBox="1"/>
          <p:nvPr>
            <p:ph type="title"/>
          </p:nvPr>
        </p:nvSpPr>
        <p:spPr>
          <a:xfrm>
            <a:off x="796638" y="369475"/>
            <a:ext cx="755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041" name="Google Shape;1041;p67"/>
          <p:cNvGrpSpPr/>
          <p:nvPr/>
        </p:nvGrpSpPr>
        <p:grpSpPr>
          <a:xfrm flipH="1" rot="10800000">
            <a:off x="0" y="-10"/>
            <a:ext cx="9143866" cy="5143578"/>
            <a:chOff x="0" y="-10"/>
            <a:chExt cx="9143866" cy="5143578"/>
          </a:xfrm>
        </p:grpSpPr>
        <p:grpSp>
          <p:nvGrpSpPr>
            <p:cNvPr id="1042" name="Google Shape;1042;p67"/>
            <p:cNvGrpSpPr/>
            <p:nvPr/>
          </p:nvGrpSpPr>
          <p:grpSpPr>
            <a:xfrm>
              <a:off x="0" y="4442165"/>
              <a:ext cx="700816" cy="701403"/>
              <a:chOff x="0" y="4442165"/>
              <a:chExt cx="700816" cy="701403"/>
            </a:xfrm>
          </p:grpSpPr>
          <p:sp>
            <p:nvSpPr>
              <p:cNvPr id="1043" name="Google Shape;1043;p67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4" name="Google Shape;1044;p67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5" name="Google Shape;1045;p67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6" name="Google Shape;1046;p67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7" name="Google Shape;1047;p67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8" name="Google Shape;1048;p67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9" name="Google Shape;1049;p67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0" name="Google Shape;1050;p67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1" name="Google Shape;1051;p67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2" name="Google Shape;1052;p67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3" name="Google Shape;1053;p67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4" name="Google Shape;1054;p67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" name="Google Shape;1055;p67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6" name="Google Shape;1056;p67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7" name="Google Shape;1057;p67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" name="Google Shape;1058;p67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9" name="Google Shape;1059;p67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0" name="Google Shape;1060;p67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1" name="Google Shape;1061;p67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2" name="Google Shape;1062;p67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3" name="Google Shape;1063;p67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4" name="Google Shape;1064;p67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5" name="Google Shape;1065;p67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6" name="Google Shape;1066;p67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7" name="Google Shape;1067;p67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8" name="Google Shape;1068;p67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9" name="Google Shape;1069;p67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070" name="Google Shape;1070;p67"/>
            <p:cNvCxnSpPr/>
            <p:nvPr/>
          </p:nvCxnSpPr>
          <p:spPr>
            <a:xfrm>
              <a:off x="700950" y="531588"/>
              <a:ext cx="0" cy="46119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071" name="Google Shape;1071;p67"/>
            <p:cNvGrpSpPr/>
            <p:nvPr/>
          </p:nvGrpSpPr>
          <p:grpSpPr>
            <a:xfrm>
              <a:off x="8443050" y="-10"/>
              <a:ext cx="700816" cy="701403"/>
              <a:chOff x="0" y="4442165"/>
              <a:chExt cx="700816" cy="701403"/>
            </a:xfrm>
          </p:grpSpPr>
          <p:sp>
            <p:nvSpPr>
              <p:cNvPr id="1072" name="Google Shape;1072;p67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3" name="Google Shape;1073;p67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4" name="Google Shape;1074;p67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5" name="Google Shape;1075;p67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6" name="Google Shape;1076;p67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7" name="Google Shape;1077;p67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8" name="Google Shape;1078;p67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9" name="Google Shape;1079;p67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0" name="Google Shape;1080;p67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1" name="Google Shape;1081;p67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2" name="Google Shape;1082;p67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3" name="Google Shape;1083;p67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4" name="Google Shape;1084;p67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5" name="Google Shape;1085;p67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6" name="Google Shape;1086;p67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7" name="Google Shape;1087;p67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8" name="Google Shape;1088;p67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9" name="Google Shape;1089;p67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0" name="Google Shape;1090;p67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1" name="Google Shape;1091;p67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2" name="Google Shape;1092;p67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3" name="Google Shape;1093;p67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4" name="Google Shape;1094;p67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5" name="Google Shape;1095;p67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6" name="Google Shape;1096;p67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7" name="Google Shape;1097;p67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8" name="Google Shape;1098;p67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099" name="Google Shape;1099;p67"/>
            <p:cNvCxnSpPr/>
            <p:nvPr/>
          </p:nvCxnSpPr>
          <p:spPr>
            <a:xfrm>
              <a:off x="8443061" y="11"/>
              <a:ext cx="0" cy="46137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100" name="Google Shape;1100;p6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_1_1">
    <p:bg>
      <p:bgPr>
        <a:solidFill>
          <a:schemeClr val="dk1"/>
        </a:solidFill>
      </p:bgPr>
    </p:bg>
    <p:spTree>
      <p:nvGrpSpPr>
        <p:cNvPr id="110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2" name="Google Shape;1102;p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3" name="Google Shape;1103;p68"/>
          <p:cNvSpPr txBox="1"/>
          <p:nvPr>
            <p:ph type="title"/>
          </p:nvPr>
        </p:nvSpPr>
        <p:spPr>
          <a:xfrm>
            <a:off x="796638" y="369475"/>
            <a:ext cx="755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104" name="Google Shape;1104;p68"/>
          <p:cNvGrpSpPr/>
          <p:nvPr/>
        </p:nvGrpSpPr>
        <p:grpSpPr>
          <a:xfrm flipH="1" rot="10800000">
            <a:off x="0" y="-10"/>
            <a:ext cx="9143866" cy="5143578"/>
            <a:chOff x="0" y="-10"/>
            <a:chExt cx="9143866" cy="5143578"/>
          </a:xfrm>
        </p:grpSpPr>
        <p:grpSp>
          <p:nvGrpSpPr>
            <p:cNvPr id="1105" name="Google Shape;1105;p68"/>
            <p:cNvGrpSpPr/>
            <p:nvPr/>
          </p:nvGrpSpPr>
          <p:grpSpPr>
            <a:xfrm>
              <a:off x="0" y="4442165"/>
              <a:ext cx="700816" cy="701403"/>
              <a:chOff x="0" y="4442165"/>
              <a:chExt cx="700816" cy="701403"/>
            </a:xfrm>
          </p:grpSpPr>
          <p:sp>
            <p:nvSpPr>
              <p:cNvPr id="1106" name="Google Shape;1106;p68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7" name="Google Shape;1107;p68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8" name="Google Shape;1108;p68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9" name="Google Shape;1109;p68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0" name="Google Shape;1110;p68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1" name="Google Shape;1111;p68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2" name="Google Shape;1112;p68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3" name="Google Shape;1113;p68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4" name="Google Shape;1114;p68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5" name="Google Shape;1115;p68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6" name="Google Shape;1116;p68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7" name="Google Shape;1117;p68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8" name="Google Shape;1118;p68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9" name="Google Shape;1119;p68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0" name="Google Shape;1120;p68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1" name="Google Shape;1121;p68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2" name="Google Shape;1122;p68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3" name="Google Shape;1123;p68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4" name="Google Shape;1124;p68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5" name="Google Shape;1125;p68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6" name="Google Shape;1126;p68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7" name="Google Shape;1127;p68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8" name="Google Shape;1128;p68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9" name="Google Shape;1129;p68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0" name="Google Shape;1130;p68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1" name="Google Shape;1131;p68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2" name="Google Shape;1132;p68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133" name="Google Shape;1133;p68"/>
            <p:cNvCxnSpPr/>
            <p:nvPr/>
          </p:nvCxnSpPr>
          <p:spPr>
            <a:xfrm>
              <a:off x="700950" y="531588"/>
              <a:ext cx="0" cy="46119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134" name="Google Shape;1134;p68"/>
            <p:cNvGrpSpPr/>
            <p:nvPr/>
          </p:nvGrpSpPr>
          <p:grpSpPr>
            <a:xfrm>
              <a:off x="8443050" y="-10"/>
              <a:ext cx="700816" cy="701403"/>
              <a:chOff x="0" y="4442165"/>
              <a:chExt cx="700816" cy="701403"/>
            </a:xfrm>
          </p:grpSpPr>
          <p:sp>
            <p:nvSpPr>
              <p:cNvPr id="1135" name="Google Shape;1135;p68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6" name="Google Shape;1136;p68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7" name="Google Shape;1137;p68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8" name="Google Shape;1138;p68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9" name="Google Shape;1139;p68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0" name="Google Shape;1140;p68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1" name="Google Shape;1141;p68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2" name="Google Shape;1142;p68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3" name="Google Shape;1143;p68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4" name="Google Shape;1144;p68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5" name="Google Shape;1145;p68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6" name="Google Shape;1146;p68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7" name="Google Shape;1147;p68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8" name="Google Shape;1148;p68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9" name="Google Shape;1149;p68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0" name="Google Shape;1150;p68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1" name="Google Shape;1151;p68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2" name="Google Shape;1152;p68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3" name="Google Shape;1153;p68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4" name="Google Shape;1154;p68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5" name="Google Shape;1155;p68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6" name="Google Shape;1156;p68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7" name="Google Shape;1157;p68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8" name="Google Shape;1158;p68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9" name="Google Shape;1159;p68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0" name="Google Shape;1160;p68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1" name="Google Shape;1161;p68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162" name="Google Shape;1162;p68"/>
            <p:cNvCxnSpPr/>
            <p:nvPr/>
          </p:nvCxnSpPr>
          <p:spPr>
            <a:xfrm>
              <a:off x="8443061" y="11"/>
              <a:ext cx="0" cy="46137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163" name="Google Shape;1163;p6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51"/>
          <p:cNvSpPr txBox="1"/>
          <p:nvPr>
            <p:ph type="title"/>
          </p:nvPr>
        </p:nvSpPr>
        <p:spPr>
          <a:xfrm flipH="1">
            <a:off x="3881099" y="1058787"/>
            <a:ext cx="1381800" cy="139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75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" name="Google Shape;76;p51"/>
          <p:cNvSpPr txBox="1"/>
          <p:nvPr>
            <p:ph idx="2" type="title"/>
          </p:nvPr>
        </p:nvSpPr>
        <p:spPr>
          <a:xfrm>
            <a:off x="1786500" y="2795850"/>
            <a:ext cx="5571000" cy="8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7" name="Google Shape;77;p51"/>
          <p:cNvSpPr txBox="1"/>
          <p:nvPr>
            <p:ph idx="1" type="subTitle"/>
          </p:nvPr>
        </p:nvSpPr>
        <p:spPr>
          <a:xfrm>
            <a:off x="3246150" y="3693975"/>
            <a:ext cx="2651700" cy="8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8" name="Google Shape;78;p51"/>
          <p:cNvGrpSpPr/>
          <p:nvPr/>
        </p:nvGrpSpPr>
        <p:grpSpPr>
          <a:xfrm>
            <a:off x="8442900" y="4442090"/>
            <a:ext cx="700816" cy="701403"/>
            <a:chOff x="0" y="4442165"/>
            <a:chExt cx="700816" cy="701403"/>
          </a:xfrm>
        </p:grpSpPr>
        <p:sp>
          <p:nvSpPr>
            <p:cNvPr id="79" name="Google Shape;79;p51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51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51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51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51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51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51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51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51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51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51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51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51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51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51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51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51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51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51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51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51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51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51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51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51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51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51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" name="Google Shape;106;p51"/>
          <p:cNvGrpSpPr/>
          <p:nvPr/>
        </p:nvGrpSpPr>
        <p:grpSpPr>
          <a:xfrm rot="5400000">
            <a:off x="425" y="-285"/>
            <a:ext cx="700816" cy="701403"/>
            <a:chOff x="0" y="4442165"/>
            <a:chExt cx="700816" cy="701403"/>
          </a:xfrm>
        </p:grpSpPr>
        <p:sp>
          <p:nvSpPr>
            <p:cNvPr id="107" name="Google Shape;107;p51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51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51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51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51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51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51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51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51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51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51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51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51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51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51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51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51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51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51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51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51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51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51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51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51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51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51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34" name="Google Shape;134;p51"/>
          <p:cNvCxnSpPr/>
          <p:nvPr/>
        </p:nvCxnSpPr>
        <p:spPr>
          <a:xfrm rot="10800000">
            <a:off x="125" y="700950"/>
            <a:ext cx="2708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" name="Google Shape;135;p51"/>
          <p:cNvCxnSpPr/>
          <p:nvPr/>
        </p:nvCxnSpPr>
        <p:spPr>
          <a:xfrm rot="10800000">
            <a:off x="8442888" y="921890"/>
            <a:ext cx="0" cy="42216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6" name="Google Shape;136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3_1_1_1">
    <p:bg>
      <p:bgPr>
        <a:solidFill>
          <a:schemeClr val="dk1"/>
        </a:solidFill>
      </p:bgPr>
    </p:bg>
    <p:spTree>
      <p:nvGrpSpPr>
        <p:cNvPr id="1164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5" name="Google Shape;1165;p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6" name="Google Shape;1166;p69"/>
          <p:cNvSpPr txBox="1"/>
          <p:nvPr>
            <p:ph type="title"/>
          </p:nvPr>
        </p:nvSpPr>
        <p:spPr>
          <a:xfrm>
            <a:off x="796638" y="369475"/>
            <a:ext cx="755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167" name="Google Shape;1167;p69"/>
          <p:cNvGrpSpPr/>
          <p:nvPr/>
        </p:nvGrpSpPr>
        <p:grpSpPr>
          <a:xfrm>
            <a:off x="8442900" y="4442090"/>
            <a:ext cx="700816" cy="701403"/>
            <a:chOff x="0" y="4442165"/>
            <a:chExt cx="700816" cy="701403"/>
          </a:xfrm>
        </p:grpSpPr>
        <p:sp>
          <p:nvSpPr>
            <p:cNvPr id="1168" name="Google Shape;1168;p69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69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69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69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69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69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69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69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69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69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69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69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69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69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69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69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69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69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69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69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69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69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69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69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69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69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69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5" name="Google Shape;1195;p69"/>
          <p:cNvGrpSpPr/>
          <p:nvPr/>
        </p:nvGrpSpPr>
        <p:grpSpPr>
          <a:xfrm rot="5400000">
            <a:off x="425" y="-285"/>
            <a:ext cx="700816" cy="701403"/>
            <a:chOff x="0" y="4442165"/>
            <a:chExt cx="700816" cy="701403"/>
          </a:xfrm>
        </p:grpSpPr>
        <p:sp>
          <p:nvSpPr>
            <p:cNvPr id="1196" name="Google Shape;1196;p69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69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69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69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69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69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69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69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69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69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69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69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69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69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69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69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69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69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69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69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69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69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69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69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69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69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69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223" name="Google Shape;1223;p69"/>
          <p:cNvCxnSpPr/>
          <p:nvPr/>
        </p:nvCxnSpPr>
        <p:spPr>
          <a:xfrm rot="10800000">
            <a:off x="125" y="700950"/>
            <a:ext cx="1763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24" name="Google Shape;1224;p69"/>
          <p:cNvCxnSpPr/>
          <p:nvPr/>
        </p:nvCxnSpPr>
        <p:spPr>
          <a:xfrm rot="10800000">
            <a:off x="4504188" y="4442090"/>
            <a:ext cx="46398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25" name="Google Shape;1225;p6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bg>
      <p:bgPr>
        <a:solidFill>
          <a:schemeClr val="dk1"/>
        </a:solidFill>
      </p:bgPr>
    </p:bg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7" name="Google Shape;1227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8" name="Google Shape;1228;p70"/>
          <p:cNvSpPr txBox="1"/>
          <p:nvPr>
            <p:ph idx="1" type="subTitle"/>
          </p:nvPr>
        </p:nvSpPr>
        <p:spPr>
          <a:xfrm>
            <a:off x="3406650" y="3279875"/>
            <a:ext cx="23307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29" name="Google Shape;1229;p70"/>
          <p:cNvSpPr txBox="1"/>
          <p:nvPr>
            <p:ph idx="2" type="subTitle"/>
          </p:nvPr>
        </p:nvSpPr>
        <p:spPr>
          <a:xfrm>
            <a:off x="5858600" y="3279880"/>
            <a:ext cx="23307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30" name="Google Shape;1230;p70"/>
          <p:cNvSpPr txBox="1"/>
          <p:nvPr>
            <p:ph idx="3" type="subTitle"/>
          </p:nvPr>
        </p:nvSpPr>
        <p:spPr>
          <a:xfrm>
            <a:off x="5858600" y="2826575"/>
            <a:ext cx="23307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200">
                <a:latin typeface="Coda"/>
                <a:ea typeface="Coda"/>
                <a:cs typeface="Coda"/>
                <a:sym typeface="Cod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/>
        </p:txBody>
      </p:sp>
      <p:sp>
        <p:nvSpPr>
          <p:cNvPr id="1231" name="Google Shape;1231;p70"/>
          <p:cNvSpPr txBox="1"/>
          <p:nvPr>
            <p:ph idx="4" type="subTitle"/>
          </p:nvPr>
        </p:nvSpPr>
        <p:spPr>
          <a:xfrm>
            <a:off x="954700" y="3279875"/>
            <a:ext cx="23307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32" name="Google Shape;1232;p70"/>
          <p:cNvSpPr txBox="1"/>
          <p:nvPr>
            <p:ph idx="5" type="subTitle"/>
          </p:nvPr>
        </p:nvSpPr>
        <p:spPr>
          <a:xfrm>
            <a:off x="954700" y="2826575"/>
            <a:ext cx="23307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200">
                <a:latin typeface="Coda"/>
                <a:ea typeface="Coda"/>
                <a:cs typeface="Coda"/>
                <a:sym typeface="Cod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/>
        </p:txBody>
      </p:sp>
      <p:sp>
        <p:nvSpPr>
          <p:cNvPr id="1233" name="Google Shape;1233;p70"/>
          <p:cNvSpPr txBox="1"/>
          <p:nvPr>
            <p:ph idx="6" type="subTitle"/>
          </p:nvPr>
        </p:nvSpPr>
        <p:spPr>
          <a:xfrm>
            <a:off x="3406650" y="2826575"/>
            <a:ext cx="23307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200">
                <a:latin typeface="Coda"/>
                <a:ea typeface="Coda"/>
                <a:cs typeface="Coda"/>
                <a:sym typeface="Cod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/>
        </p:txBody>
      </p:sp>
      <p:sp>
        <p:nvSpPr>
          <p:cNvPr id="1234" name="Google Shape;1234;p70"/>
          <p:cNvSpPr txBox="1"/>
          <p:nvPr>
            <p:ph type="title"/>
          </p:nvPr>
        </p:nvSpPr>
        <p:spPr>
          <a:xfrm>
            <a:off x="796638" y="369475"/>
            <a:ext cx="755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235" name="Google Shape;1235;p70"/>
          <p:cNvGrpSpPr/>
          <p:nvPr/>
        </p:nvGrpSpPr>
        <p:grpSpPr>
          <a:xfrm>
            <a:off x="0" y="4442090"/>
            <a:ext cx="700816" cy="701403"/>
            <a:chOff x="0" y="4442165"/>
            <a:chExt cx="700816" cy="701403"/>
          </a:xfrm>
        </p:grpSpPr>
        <p:sp>
          <p:nvSpPr>
            <p:cNvPr id="1236" name="Google Shape;1236;p70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70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70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70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70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70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70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70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70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70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70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70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70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70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70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70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70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70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70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70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70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70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70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70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70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70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70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3" name="Google Shape;1263;p70"/>
          <p:cNvGrpSpPr/>
          <p:nvPr/>
        </p:nvGrpSpPr>
        <p:grpSpPr>
          <a:xfrm>
            <a:off x="8443050" y="-10"/>
            <a:ext cx="700816" cy="701403"/>
            <a:chOff x="0" y="4442165"/>
            <a:chExt cx="700816" cy="701403"/>
          </a:xfrm>
        </p:grpSpPr>
        <p:sp>
          <p:nvSpPr>
            <p:cNvPr id="1264" name="Google Shape;1264;p70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70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70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70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70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70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70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70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70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70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70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70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70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70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70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70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70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70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70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70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70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70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70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70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70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70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70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291" name="Google Shape;1291;p70"/>
          <p:cNvCxnSpPr/>
          <p:nvPr/>
        </p:nvCxnSpPr>
        <p:spPr>
          <a:xfrm>
            <a:off x="700950" y="531588"/>
            <a:ext cx="0" cy="46119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2" name="Google Shape;1292;p70"/>
          <p:cNvCxnSpPr/>
          <p:nvPr/>
        </p:nvCxnSpPr>
        <p:spPr>
          <a:xfrm>
            <a:off x="8443061" y="11"/>
            <a:ext cx="0" cy="24204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93" name="Google Shape;1293;p7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4_1">
    <p:bg>
      <p:bgPr>
        <a:solidFill>
          <a:schemeClr val="dk1"/>
        </a:solidFill>
      </p:bgPr>
    </p:bg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5" name="Google Shape;1295;p7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6" name="Google Shape;1296;p71"/>
          <p:cNvSpPr txBox="1"/>
          <p:nvPr>
            <p:ph idx="1" type="subTitle"/>
          </p:nvPr>
        </p:nvSpPr>
        <p:spPr>
          <a:xfrm>
            <a:off x="3406650" y="3889475"/>
            <a:ext cx="23307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97" name="Google Shape;1297;p71"/>
          <p:cNvSpPr txBox="1"/>
          <p:nvPr>
            <p:ph idx="2" type="subTitle"/>
          </p:nvPr>
        </p:nvSpPr>
        <p:spPr>
          <a:xfrm>
            <a:off x="5858600" y="3889480"/>
            <a:ext cx="23307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98" name="Google Shape;1298;p71"/>
          <p:cNvSpPr txBox="1"/>
          <p:nvPr>
            <p:ph idx="3" type="subTitle"/>
          </p:nvPr>
        </p:nvSpPr>
        <p:spPr>
          <a:xfrm>
            <a:off x="5858600" y="3436175"/>
            <a:ext cx="23307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200">
                <a:latin typeface="Coda"/>
                <a:ea typeface="Coda"/>
                <a:cs typeface="Coda"/>
                <a:sym typeface="Cod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/>
        </p:txBody>
      </p:sp>
      <p:sp>
        <p:nvSpPr>
          <p:cNvPr id="1299" name="Google Shape;1299;p71"/>
          <p:cNvSpPr txBox="1"/>
          <p:nvPr>
            <p:ph idx="4" type="subTitle"/>
          </p:nvPr>
        </p:nvSpPr>
        <p:spPr>
          <a:xfrm>
            <a:off x="954700" y="3889475"/>
            <a:ext cx="23307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00" name="Google Shape;1300;p71"/>
          <p:cNvSpPr txBox="1"/>
          <p:nvPr>
            <p:ph idx="5" type="subTitle"/>
          </p:nvPr>
        </p:nvSpPr>
        <p:spPr>
          <a:xfrm>
            <a:off x="954700" y="3436175"/>
            <a:ext cx="23307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200">
                <a:latin typeface="Coda"/>
                <a:ea typeface="Coda"/>
                <a:cs typeface="Coda"/>
                <a:sym typeface="Cod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/>
        </p:txBody>
      </p:sp>
      <p:sp>
        <p:nvSpPr>
          <p:cNvPr id="1301" name="Google Shape;1301;p71"/>
          <p:cNvSpPr txBox="1"/>
          <p:nvPr>
            <p:ph idx="6" type="subTitle"/>
          </p:nvPr>
        </p:nvSpPr>
        <p:spPr>
          <a:xfrm>
            <a:off x="3406650" y="3436175"/>
            <a:ext cx="23307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200">
                <a:latin typeface="Coda"/>
                <a:ea typeface="Coda"/>
                <a:cs typeface="Coda"/>
                <a:sym typeface="Cod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/>
        </p:txBody>
      </p:sp>
      <p:sp>
        <p:nvSpPr>
          <p:cNvPr id="1302" name="Google Shape;1302;p71"/>
          <p:cNvSpPr txBox="1"/>
          <p:nvPr>
            <p:ph type="title"/>
          </p:nvPr>
        </p:nvSpPr>
        <p:spPr>
          <a:xfrm>
            <a:off x="796638" y="369475"/>
            <a:ext cx="755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303" name="Google Shape;1303;p71"/>
          <p:cNvGrpSpPr/>
          <p:nvPr/>
        </p:nvGrpSpPr>
        <p:grpSpPr>
          <a:xfrm flipH="1">
            <a:off x="175" y="-10"/>
            <a:ext cx="700816" cy="701403"/>
            <a:chOff x="0" y="4442165"/>
            <a:chExt cx="700816" cy="701403"/>
          </a:xfrm>
        </p:grpSpPr>
        <p:sp>
          <p:nvSpPr>
            <p:cNvPr id="1304" name="Google Shape;1304;p71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71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71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71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71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71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71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71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71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71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71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71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71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71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71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71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71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71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71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71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71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71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71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71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71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71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71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1" name="Google Shape;1331;p71"/>
          <p:cNvGrpSpPr/>
          <p:nvPr/>
        </p:nvGrpSpPr>
        <p:grpSpPr>
          <a:xfrm flipH="1">
            <a:off x="8443175" y="4442540"/>
            <a:ext cx="700816" cy="701403"/>
            <a:chOff x="0" y="4442165"/>
            <a:chExt cx="700816" cy="701403"/>
          </a:xfrm>
        </p:grpSpPr>
        <p:sp>
          <p:nvSpPr>
            <p:cNvPr id="1332" name="Google Shape;1332;p71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71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71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71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71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71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71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71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71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71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71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71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71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71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71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71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71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71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71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71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71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71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71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71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71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71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71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359" name="Google Shape;1359;p71"/>
          <p:cNvCxnSpPr/>
          <p:nvPr/>
        </p:nvCxnSpPr>
        <p:spPr>
          <a:xfrm>
            <a:off x="286" y="700840"/>
            <a:ext cx="19827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0" name="Google Shape;1360;p71"/>
          <p:cNvCxnSpPr/>
          <p:nvPr/>
        </p:nvCxnSpPr>
        <p:spPr>
          <a:xfrm rot="10800000">
            <a:off x="8443061" y="1886147"/>
            <a:ext cx="0" cy="32574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61" name="Google Shape;1361;p7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CUSTOM_7">
    <p:bg>
      <p:bgPr>
        <a:solidFill>
          <a:schemeClr val="dk1"/>
        </a:solidFill>
      </p:bgPr>
    </p:bg>
    <p:spTree>
      <p:nvGrpSpPr>
        <p:cNvPr id="1362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3" name="Google Shape;1363;p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4" name="Google Shape;1364;p72"/>
          <p:cNvSpPr txBox="1"/>
          <p:nvPr>
            <p:ph type="title"/>
          </p:nvPr>
        </p:nvSpPr>
        <p:spPr>
          <a:xfrm>
            <a:off x="796638" y="369475"/>
            <a:ext cx="755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65" name="Google Shape;1365;p72"/>
          <p:cNvSpPr txBox="1"/>
          <p:nvPr>
            <p:ph idx="2" type="title"/>
          </p:nvPr>
        </p:nvSpPr>
        <p:spPr>
          <a:xfrm>
            <a:off x="1073450" y="1953011"/>
            <a:ext cx="1841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i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9pPr>
          </a:lstStyle>
          <a:p/>
        </p:txBody>
      </p:sp>
      <p:sp>
        <p:nvSpPr>
          <p:cNvPr id="1366" name="Google Shape;1366;p72"/>
          <p:cNvSpPr txBox="1"/>
          <p:nvPr>
            <p:ph idx="1" type="subTitle"/>
          </p:nvPr>
        </p:nvSpPr>
        <p:spPr>
          <a:xfrm>
            <a:off x="1019600" y="2305724"/>
            <a:ext cx="1949100" cy="5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367" name="Google Shape;1367;p72"/>
          <p:cNvSpPr txBox="1"/>
          <p:nvPr>
            <p:ph idx="3" type="title"/>
          </p:nvPr>
        </p:nvSpPr>
        <p:spPr>
          <a:xfrm>
            <a:off x="6229150" y="1948401"/>
            <a:ext cx="1841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i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9pPr>
          </a:lstStyle>
          <a:p/>
        </p:txBody>
      </p:sp>
      <p:sp>
        <p:nvSpPr>
          <p:cNvPr id="1368" name="Google Shape;1368;p72"/>
          <p:cNvSpPr txBox="1"/>
          <p:nvPr>
            <p:ph idx="4" type="subTitle"/>
          </p:nvPr>
        </p:nvSpPr>
        <p:spPr>
          <a:xfrm>
            <a:off x="6175300" y="2297300"/>
            <a:ext cx="1949100" cy="5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369" name="Google Shape;1369;p72"/>
          <p:cNvSpPr txBox="1"/>
          <p:nvPr>
            <p:ph idx="5" type="title"/>
          </p:nvPr>
        </p:nvSpPr>
        <p:spPr>
          <a:xfrm>
            <a:off x="3651300" y="3733795"/>
            <a:ext cx="1841400" cy="3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i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9pPr>
          </a:lstStyle>
          <a:p/>
        </p:txBody>
      </p:sp>
      <p:sp>
        <p:nvSpPr>
          <p:cNvPr id="1370" name="Google Shape;1370;p72"/>
          <p:cNvSpPr txBox="1"/>
          <p:nvPr>
            <p:ph idx="6" type="subTitle"/>
          </p:nvPr>
        </p:nvSpPr>
        <p:spPr>
          <a:xfrm>
            <a:off x="3597450" y="4077196"/>
            <a:ext cx="19491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371" name="Google Shape;1371;p72"/>
          <p:cNvSpPr txBox="1"/>
          <p:nvPr>
            <p:ph idx="7" type="title"/>
          </p:nvPr>
        </p:nvSpPr>
        <p:spPr>
          <a:xfrm>
            <a:off x="3651300" y="1957711"/>
            <a:ext cx="1841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i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9pPr>
          </a:lstStyle>
          <a:p/>
        </p:txBody>
      </p:sp>
      <p:sp>
        <p:nvSpPr>
          <p:cNvPr id="1372" name="Google Shape;1372;p72"/>
          <p:cNvSpPr txBox="1"/>
          <p:nvPr>
            <p:ph idx="8" type="subTitle"/>
          </p:nvPr>
        </p:nvSpPr>
        <p:spPr>
          <a:xfrm>
            <a:off x="3597450" y="2305724"/>
            <a:ext cx="1949100" cy="5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373" name="Google Shape;1373;p72"/>
          <p:cNvSpPr txBox="1"/>
          <p:nvPr>
            <p:ph idx="9" type="title"/>
          </p:nvPr>
        </p:nvSpPr>
        <p:spPr>
          <a:xfrm>
            <a:off x="1073450" y="3733795"/>
            <a:ext cx="1841400" cy="3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i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9pPr>
          </a:lstStyle>
          <a:p/>
        </p:txBody>
      </p:sp>
      <p:sp>
        <p:nvSpPr>
          <p:cNvPr id="1374" name="Google Shape;1374;p72"/>
          <p:cNvSpPr txBox="1"/>
          <p:nvPr>
            <p:ph idx="13" type="subTitle"/>
          </p:nvPr>
        </p:nvSpPr>
        <p:spPr>
          <a:xfrm>
            <a:off x="1019600" y="4077196"/>
            <a:ext cx="19491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375" name="Google Shape;1375;p72"/>
          <p:cNvSpPr txBox="1"/>
          <p:nvPr>
            <p:ph idx="14" type="title"/>
          </p:nvPr>
        </p:nvSpPr>
        <p:spPr>
          <a:xfrm>
            <a:off x="6229150" y="3729249"/>
            <a:ext cx="1841400" cy="3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i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1800">
                <a:latin typeface="Chau Philomene One"/>
                <a:ea typeface="Chau Philomene One"/>
                <a:cs typeface="Chau Philomene One"/>
                <a:sym typeface="Chau Philomene One"/>
              </a:defRPr>
            </a:lvl9pPr>
          </a:lstStyle>
          <a:p/>
        </p:txBody>
      </p:sp>
      <p:sp>
        <p:nvSpPr>
          <p:cNvPr id="1376" name="Google Shape;1376;p72"/>
          <p:cNvSpPr txBox="1"/>
          <p:nvPr>
            <p:ph idx="15" type="subTitle"/>
          </p:nvPr>
        </p:nvSpPr>
        <p:spPr>
          <a:xfrm>
            <a:off x="6175300" y="4068900"/>
            <a:ext cx="19491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b="0" sz="1400"/>
            </a:lvl9pPr>
          </a:lstStyle>
          <a:p/>
        </p:txBody>
      </p:sp>
      <p:grpSp>
        <p:nvGrpSpPr>
          <p:cNvPr id="1377" name="Google Shape;1377;p72"/>
          <p:cNvGrpSpPr/>
          <p:nvPr/>
        </p:nvGrpSpPr>
        <p:grpSpPr>
          <a:xfrm flipH="1" rot="10800000">
            <a:off x="0" y="-50"/>
            <a:ext cx="9143866" cy="5143618"/>
            <a:chOff x="0" y="-10"/>
            <a:chExt cx="9143866" cy="5143618"/>
          </a:xfrm>
        </p:grpSpPr>
        <p:grpSp>
          <p:nvGrpSpPr>
            <p:cNvPr id="1378" name="Google Shape;1378;p72"/>
            <p:cNvGrpSpPr/>
            <p:nvPr/>
          </p:nvGrpSpPr>
          <p:grpSpPr>
            <a:xfrm>
              <a:off x="0" y="4442165"/>
              <a:ext cx="700816" cy="701403"/>
              <a:chOff x="0" y="4442165"/>
              <a:chExt cx="700816" cy="701403"/>
            </a:xfrm>
          </p:grpSpPr>
          <p:sp>
            <p:nvSpPr>
              <p:cNvPr id="1379" name="Google Shape;1379;p72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0" name="Google Shape;1380;p72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1" name="Google Shape;1381;p72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2" name="Google Shape;1382;p72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3" name="Google Shape;1383;p72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4" name="Google Shape;1384;p72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5" name="Google Shape;1385;p72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6" name="Google Shape;1386;p72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7" name="Google Shape;1387;p72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8" name="Google Shape;1388;p72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9" name="Google Shape;1389;p72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0" name="Google Shape;1390;p72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" name="Google Shape;1391;p72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2" name="Google Shape;1392;p72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3" name="Google Shape;1393;p72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4" name="Google Shape;1394;p72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5" name="Google Shape;1395;p72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6" name="Google Shape;1396;p72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7" name="Google Shape;1397;p72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8" name="Google Shape;1398;p72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9" name="Google Shape;1399;p72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0" name="Google Shape;1400;p72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1" name="Google Shape;1401;p72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2" name="Google Shape;1402;p72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3" name="Google Shape;1403;p72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4" name="Google Shape;1404;p72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5" name="Google Shape;1405;p72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406" name="Google Shape;1406;p72"/>
            <p:cNvCxnSpPr/>
            <p:nvPr/>
          </p:nvCxnSpPr>
          <p:spPr>
            <a:xfrm>
              <a:off x="700950" y="3013608"/>
              <a:ext cx="0" cy="21300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407" name="Google Shape;1407;p72"/>
            <p:cNvGrpSpPr/>
            <p:nvPr/>
          </p:nvGrpSpPr>
          <p:grpSpPr>
            <a:xfrm>
              <a:off x="8443050" y="-10"/>
              <a:ext cx="700816" cy="701403"/>
              <a:chOff x="0" y="4442165"/>
              <a:chExt cx="700816" cy="701403"/>
            </a:xfrm>
          </p:grpSpPr>
          <p:sp>
            <p:nvSpPr>
              <p:cNvPr id="1408" name="Google Shape;1408;p72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9" name="Google Shape;1409;p72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0" name="Google Shape;1410;p72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1" name="Google Shape;1411;p72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2" name="Google Shape;1412;p72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3" name="Google Shape;1413;p72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4" name="Google Shape;1414;p72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5" name="Google Shape;1415;p72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6" name="Google Shape;1416;p72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7" name="Google Shape;1417;p72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8" name="Google Shape;1418;p72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9" name="Google Shape;1419;p72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0" name="Google Shape;1420;p72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1" name="Google Shape;1421;p72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2" name="Google Shape;1422;p72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3" name="Google Shape;1423;p72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4" name="Google Shape;1424;p72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5" name="Google Shape;1425;p72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6" name="Google Shape;1426;p72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7" name="Google Shape;1427;p72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8" name="Google Shape;1428;p72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9" name="Google Shape;1429;p72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0" name="Google Shape;1430;p72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1" name="Google Shape;1431;p72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2" name="Google Shape;1432;p72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3" name="Google Shape;1433;p72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4" name="Google Shape;1434;p72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435" name="Google Shape;1435;p72"/>
            <p:cNvCxnSpPr/>
            <p:nvPr/>
          </p:nvCxnSpPr>
          <p:spPr>
            <a:xfrm>
              <a:off x="8443061" y="11"/>
              <a:ext cx="0" cy="30297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36" name="Google Shape;1436;p7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bg>
      <p:bgPr>
        <a:solidFill>
          <a:schemeClr val="dk1"/>
        </a:solidFill>
      </p:bgPr>
    </p:bg>
    <p:spTree>
      <p:nvGrpSpPr>
        <p:cNvPr id="1437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8" name="Google Shape;1438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9" name="Google Shape;1439;p73"/>
          <p:cNvSpPr txBox="1"/>
          <p:nvPr>
            <p:ph idx="1" type="subTitle"/>
          </p:nvPr>
        </p:nvSpPr>
        <p:spPr>
          <a:xfrm>
            <a:off x="2184750" y="1602100"/>
            <a:ext cx="47745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600"/>
            </a:lvl9pPr>
          </a:lstStyle>
          <a:p/>
        </p:txBody>
      </p:sp>
      <p:sp>
        <p:nvSpPr>
          <p:cNvPr id="1440" name="Google Shape;1440;p73"/>
          <p:cNvSpPr txBox="1"/>
          <p:nvPr>
            <p:ph idx="2" type="subTitle"/>
          </p:nvPr>
        </p:nvSpPr>
        <p:spPr>
          <a:xfrm>
            <a:off x="2184750" y="2830369"/>
            <a:ext cx="47745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600"/>
            </a:lvl9pPr>
          </a:lstStyle>
          <a:p/>
        </p:txBody>
      </p:sp>
      <p:sp>
        <p:nvSpPr>
          <p:cNvPr id="1441" name="Google Shape;1441;p73"/>
          <p:cNvSpPr txBox="1"/>
          <p:nvPr>
            <p:ph idx="3" type="subTitle"/>
          </p:nvPr>
        </p:nvSpPr>
        <p:spPr>
          <a:xfrm>
            <a:off x="2184750" y="4045475"/>
            <a:ext cx="47745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600"/>
            </a:lvl9pPr>
          </a:lstStyle>
          <a:p/>
        </p:txBody>
      </p:sp>
      <p:sp>
        <p:nvSpPr>
          <p:cNvPr id="1442" name="Google Shape;1442;p73"/>
          <p:cNvSpPr txBox="1"/>
          <p:nvPr>
            <p:ph type="title"/>
          </p:nvPr>
        </p:nvSpPr>
        <p:spPr>
          <a:xfrm>
            <a:off x="1587750" y="940196"/>
            <a:ext cx="59685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9pPr>
          </a:lstStyle>
          <a:p/>
        </p:txBody>
      </p:sp>
      <p:sp>
        <p:nvSpPr>
          <p:cNvPr id="1443" name="Google Shape;1443;p73"/>
          <p:cNvSpPr txBox="1"/>
          <p:nvPr>
            <p:ph idx="4" type="title"/>
          </p:nvPr>
        </p:nvSpPr>
        <p:spPr>
          <a:xfrm>
            <a:off x="1587750" y="2148443"/>
            <a:ext cx="59685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9pPr>
          </a:lstStyle>
          <a:p/>
        </p:txBody>
      </p:sp>
      <p:sp>
        <p:nvSpPr>
          <p:cNvPr id="1444" name="Google Shape;1444;p73"/>
          <p:cNvSpPr txBox="1"/>
          <p:nvPr>
            <p:ph idx="5" type="title"/>
          </p:nvPr>
        </p:nvSpPr>
        <p:spPr>
          <a:xfrm>
            <a:off x="1587750" y="3347668"/>
            <a:ext cx="59685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9pPr>
          </a:lstStyle>
          <a:p/>
        </p:txBody>
      </p:sp>
      <p:grpSp>
        <p:nvGrpSpPr>
          <p:cNvPr id="1445" name="Google Shape;1445;p73"/>
          <p:cNvGrpSpPr/>
          <p:nvPr/>
        </p:nvGrpSpPr>
        <p:grpSpPr>
          <a:xfrm flipH="1" rot="10800000">
            <a:off x="0" y="-10"/>
            <a:ext cx="9143866" cy="5143578"/>
            <a:chOff x="0" y="-10"/>
            <a:chExt cx="9143866" cy="5143578"/>
          </a:xfrm>
        </p:grpSpPr>
        <p:grpSp>
          <p:nvGrpSpPr>
            <p:cNvPr id="1446" name="Google Shape;1446;p73"/>
            <p:cNvGrpSpPr/>
            <p:nvPr/>
          </p:nvGrpSpPr>
          <p:grpSpPr>
            <a:xfrm>
              <a:off x="0" y="4442165"/>
              <a:ext cx="700816" cy="701403"/>
              <a:chOff x="0" y="4442165"/>
              <a:chExt cx="700816" cy="701403"/>
            </a:xfrm>
          </p:grpSpPr>
          <p:sp>
            <p:nvSpPr>
              <p:cNvPr id="1447" name="Google Shape;1447;p73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8" name="Google Shape;1448;p73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9" name="Google Shape;1449;p73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0" name="Google Shape;1450;p73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1" name="Google Shape;1451;p73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2" name="Google Shape;1452;p73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3" name="Google Shape;1453;p73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4" name="Google Shape;1454;p73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5" name="Google Shape;1455;p73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6" name="Google Shape;1456;p73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7" name="Google Shape;1457;p73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8" name="Google Shape;1458;p73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9" name="Google Shape;1459;p73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0" name="Google Shape;1460;p73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1" name="Google Shape;1461;p73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2" name="Google Shape;1462;p73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3" name="Google Shape;1463;p73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4" name="Google Shape;1464;p73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5" name="Google Shape;1465;p73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6" name="Google Shape;1466;p73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7" name="Google Shape;1467;p73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8" name="Google Shape;1468;p73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9" name="Google Shape;1469;p73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0" name="Google Shape;1470;p73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1" name="Google Shape;1471;p73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2" name="Google Shape;1472;p73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3" name="Google Shape;1473;p73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474" name="Google Shape;1474;p73"/>
            <p:cNvCxnSpPr/>
            <p:nvPr/>
          </p:nvCxnSpPr>
          <p:spPr>
            <a:xfrm>
              <a:off x="700950" y="531588"/>
              <a:ext cx="0" cy="46119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475" name="Google Shape;1475;p73"/>
            <p:cNvGrpSpPr/>
            <p:nvPr/>
          </p:nvGrpSpPr>
          <p:grpSpPr>
            <a:xfrm>
              <a:off x="8443050" y="-10"/>
              <a:ext cx="700816" cy="701403"/>
              <a:chOff x="0" y="4442165"/>
              <a:chExt cx="700816" cy="701403"/>
            </a:xfrm>
          </p:grpSpPr>
          <p:sp>
            <p:nvSpPr>
              <p:cNvPr id="1476" name="Google Shape;1476;p73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7" name="Google Shape;1477;p73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8" name="Google Shape;1478;p73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9" name="Google Shape;1479;p73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0" name="Google Shape;1480;p73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1" name="Google Shape;1481;p73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2" name="Google Shape;1482;p73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3" name="Google Shape;1483;p73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4" name="Google Shape;1484;p73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5" name="Google Shape;1485;p73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6" name="Google Shape;1486;p73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7" name="Google Shape;1487;p73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8" name="Google Shape;1488;p73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9" name="Google Shape;1489;p73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0" name="Google Shape;1490;p73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1" name="Google Shape;1491;p73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2" name="Google Shape;1492;p73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3" name="Google Shape;1493;p73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4" name="Google Shape;1494;p73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5" name="Google Shape;1495;p73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6" name="Google Shape;1496;p73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7" name="Google Shape;1497;p73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8" name="Google Shape;1498;p73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9" name="Google Shape;1499;p73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0" name="Google Shape;1500;p73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1" name="Google Shape;1501;p73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2" name="Google Shape;1502;p73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03" name="Google Shape;1503;p73"/>
            <p:cNvCxnSpPr/>
            <p:nvPr/>
          </p:nvCxnSpPr>
          <p:spPr>
            <a:xfrm>
              <a:off x="8443061" y="11"/>
              <a:ext cx="0" cy="46137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504" name="Google Shape;1504;p7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9_1_1_1_1_1">
    <p:bg>
      <p:bgPr>
        <a:solidFill>
          <a:schemeClr val="dk1"/>
        </a:solidFill>
      </p:bgPr>
    </p:bg>
    <p:spTree>
      <p:nvGrpSpPr>
        <p:cNvPr id="1505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6" name="Google Shape;1506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7" name="Google Shape;1507;p74"/>
          <p:cNvSpPr txBox="1"/>
          <p:nvPr>
            <p:ph idx="1" type="subTitle"/>
          </p:nvPr>
        </p:nvSpPr>
        <p:spPr>
          <a:xfrm>
            <a:off x="958825" y="2568575"/>
            <a:ext cx="2790000" cy="11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08" name="Google Shape;1508;p74"/>
          <p:cNvSpPr txBox="1"/>
          <p:nvPr>
            <p:ph type="title"/>
          </p:nvPr>
        </p:nvSpPr>
        <p:spPr>
          <a:xfrm>
            <a:off x="958826" y="1158650"/>
            <a:ext cx="2458800" cy="13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509" name="Google Shape;1509;p74"/>
          <p:cNvGrpSpPr/>
          <p:nvPr/>
        </p:nvGrpSpPr>
        <p:grpSpPr>
          <a:xfrm>
            <a:off x="4" y="11"/>
            <a:ext cx="9190746" cy="5143482"/>
            <a:chOff x="4" y="11"/>
            <a:chExt cx="9190746" cy="5143482"/>
          </a:xfrm>
        </p:grpSpPr>
        <p:grpSp>
          <p:nvGrpSpPr>
            <p:cNvPr id="1510" name="Google Shape;1510;p74"/>
            <p:cNvGrpSpPr/>
            <p:nvPr/>
          </p:nvGrpSpPr>
          <p:grpSpPr>
            <a:xfrm flipH="1" rot="10800000">
              <a:off x="8442900" y="4442090"/>
              <a:ext cx="700816" cy="701403"/>
              <a:chOff x="0" y="4442165"/>
              <a:chExt cx="700816" cy="701403"/>
            </a:xfrm>
          </p:grpSpPr>
          <p:sp>
            <p:nvSpPr>
              <p:cNvPr id="1511" name="Google Shape;1511;p74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2" name="Google Shape;1512;p74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3" name="Google Shape;1513;p74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4" name="Google Shape;1514;p74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5" name="Google Shape;1515;p74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6" name="Google Shape;1516;p74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7" name="Google Shape;1517;p74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8" name="Google Shape;1518;p74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9" name="Google Shape;1519;p74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0" name="Google Shape;1520;p74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1" name="Google Shape;1521;p74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2" name="Google Shape;1522;p74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3" name="Google Shape;1523;p74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4" name="Google Shape;1524;p74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5" name="Google Shape;1525;p74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6" name="Google Shape;1526;p74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7" name="Google Shape;1527;p74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8" name="Google Shape;1528;p74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9" name="Google Shape;1529;p74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0" name="Google Shape;1530;p74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1" name="Google Shape;1531;p74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2" name="Google Shape;1532;p74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3" name="Google Shape;1533;p74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4" name="Google Shape;1534;p74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5" name="Google Shape;1535;p74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6" name="Google Shape;1536;p74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7" name="Google Shape;1537;p74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38" name="Google Shape;1538;p74"/>
            <p:cNvGrpSpPr/>
            <p:nvPr/>
          </p:nvGrpSpPr>
          <p:grpSpPr>
            <a:xfrm flipH="1" rot="10800000">
              <a:off x="4" y="11"/>
              <a:ext cx="700816" cy="701403"/>
              <a:chOff x="0" y="4442165"/>
              <a:chExt cx="700816" cy="701403"/>
            </a:xfrm>
          </p:grpSpPr>
          <p:sp>
            <p:nvSpPr>
              <p:cNvPr id="1539" name="Google Shape;1539;p74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0" name="Google Shape;1540;p74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1" name="Google Shape;1541;p74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2" name="Google Shape;1542;p74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3" name="Google Shape;1543;p74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4" name="Google Shape;1544;p74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5" name="Google Shape;1545;p74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6" name="Google Shape;1546;p74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7" name="Google Shape;1547;p74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8" name="Google Shape;1548;p74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9" name="Google Shape;1549;p74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0" name="Google Shape;1550;p74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1" name="Google Shape;1551;p74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2" name="Google Shape;1552;p74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3" name="Google Shape;1553;p74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4" name="Google Shape;1554;p74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5" name="Google Shape;1555;p74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6" name="Google Shape;1556;p74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7" name="Google Shape;1557;p74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8" name="Google Shape;1558;p74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" name="Google Shape;1559;p74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" name="Google Shape;1560;p74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1" name="Google Shape;1561;p74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2" name="Google Shape;1562;p74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" name="Google Shape;1563;p74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4" name="Google Shape;1564;p74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5" name="Google Shape;1565;p74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66" name="Google Shape;1566;p74"/>
            <p:cNvCxnSpPr/>
            <p:nvPr/>
          </p:nvCxnSpPr>
          <p:spPr>
            <a:xfrm rot="10800000">
              <a:off x="700950" y="125"/>
              <a:ext cx="0" cy="35676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67" name="Google Shape;1567;p74"/>
            <p:cNvCxnSpPr/>
            <p:nvPr/>
          </p:nvCxnSpPr>
          <p:spPr>
            <a:xfrm>
              <a:off x="6281350" y="4430925"/>
              <a:ext cx="29094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568" name="Google Shape;1568;p7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9_1_1_1_1_1_1">
    <p:bg>
      <p:bgPr>
        <a:solidFill>
          <a:schemeClr val="dk1"/>
        </a:solidFill>
      </p:bgPr>
    </p:bg>
    <p:spTree>
      <p:nvGrpSpPr>
        <p:cNvPr id="1569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0" name="Google Shape;1570;p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1" name="Google Shape;1571;p75"/>
          <p:cNvSpPr txBox="1"/>
          <p:nvPr>
            <p:ph idx="1" type="subTitle"/>
          </p:nvPr>
        </p:nvSpPr>
        <p:spPr>
          <a:xfrm>
            <a:off x="1944900" y="1044250"/>
            <a:ext cx="5254200" cy="15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b="1" sz="2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b="1" sz="2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b="1" sz="2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b="1" sz="2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b="1" sz="2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b="1" sz="2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b="1" sz="2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b="1"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72" name="Google Shape;1572;p75"/>
          <p:cNvSpPr txBox="1"/>
          <p:nvPr>
            <p:ph type="title"/>
          </p:nvPr>
        </p:nvSpPr>
        <p:spPr>
          <a:xfrm>
            <a:off x="796638" y="369475"/>
            <a:ext cx="755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573" name="Google Shape;1573;p75"/>
          <p:cNvGrpSpPr/>
          <p:nvPr/>
        </p:nvGrpSpPr>
        <p:grpSpPr>
          <a:xfrm rot="5400000">
            <a:off x="425" y="-285"/>
            <a:ext cx="700816" cy="701403"/>
            <a:chOff x="0" y="4442165"/>
            <a:chExt cx="700816" cy="701403"/>
          </a:xfrm>
        </p:grpSpPr>
        <p:sp>
          <p:nvSpPr>
            <p:cNvPr id="1574" name="Google Shape;1574;p75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75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75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75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75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75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75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75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75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75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75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75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75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75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75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75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75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" name="Google Shape;1591;p75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" name="Google Shape;1592;p75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" name="Google Shape;1593;p75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" name="Google Shape;1594;p75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" name="Google Shape;1595;p75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" name="Google Shape;1596;p75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" name="Google Shape;1597;p75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" name="Google Shape;1598;p75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9" name="Google Shape;1599;p75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0" name="Google Shape;1600;p75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01" name="Google Shape;1601;p75"/>
          <p:cNvGrpSpPr/>
          <p:nvPr/>
        </p:nvGrpSpPr>
        <p:grpSpPr>
          <a:xfrm rot="5400000">
            <a:off x="8443350" y="4442390"/>
            <a:ext cx="700816" cy="701403"/>
            <a:chOff x="0" y="4442165"/>
            <a:chExt cx="700816" cy="701403"/>
          </a:xfrm>
        </p:grpSpPr>
        <p:sp>
          <p:nvSpPr>
            <p:cNvPr id="1602" name="Google Shape;1602;p75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75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75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75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75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75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75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75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75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75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75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75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75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75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75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75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p75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75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75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75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75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75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75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75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75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75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75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629" name="Google Shape;1629;p75"/>
          <p:cNvCxnSpPr/>
          <p:nvPr/>
        </p:nvCxnSpPr>
        <p:spPr>
          <a:xfrm>
            <a:off x="8443050" y="3096900"/>
            <a:ext cx="0" cy="20466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30" name="Google Shape;1630;p75"/>
          <p:cNvCxnSpPr/>
          <p:nvPr/>
        </p:nvCxnSpPr>
        <p:spPr>
          <a:xfrm>
            <a:off x="700830" y="11"/>
            <a:ext cx="0" cy="32121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31" name="Google Shape;1631;p7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 two columns 1">
  <p:cSld name="CUSTOM_9_1_1_1_1_1_1_1">
    <p:bg>
      <p:bgPr>
        <a:solidFill>
          <a:schemeClr val="dk1"/>
        </a:solidFill>
      </p:bgPr>
    </p:bg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3" name="Google Shape;1633;p7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4" name="Google Shape;1634;p76"/>
          <p:cNvSpPr txBox="1"/>
          <p:nvPr>
            <p:ph idx="1" type="body"/>
          </p:nvPr>
        </p:nvSpPr>
        <p:spPr>
          <a:xfrm>
            <a:off x="694400" y="1060475"/>
            <a:ext cx="3778800" cy="3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302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200"/>
            </a:lvl2pPr>
            <a:lvl3pPr indent="-330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635" name="Google Shape;1635;p76"/>
          <p:cNvSpPr txBox="1"/>
          <p:nvPr>
            <p:ph idx="2" type="body"/>
          </p:nvPr>
        </p:nvSpPr>
        <p:spPr>
          <a:xfrm>
            <a:off x="4670800" y="2114524"/>
            <a:ext cx="3778800" cy="24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500"/>
            </a:lvl1pPr>
            <a:lvl2pPr indent="-3302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200"/>
            </a:lvl2pPr>
            <a:lvl3pPr indent="-330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636" name="Google Shape;1636;p76"/>
          <p:cNvSpPr txBox="1"/>
          <p:nvPr>
            <p:ph type="title"/>
          </p:nvPr>
        </p:nvSpPr>
        <p:spPr>
          <a:xfrm>
            <a:off x="796638" y="369475"/>
            <a:ext cx="755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637" name="Google Shape;1637;p76"/>
          <p:cNvGrpSpPr/>
          <p:nvPr/>
        </p:nvGrpSpPr>
        <p:grpSpPr>
          <a:xfrm>
            <a:off x="0" y="-10"/>
            <a:ext cx="700816" cy="701403"/>
            <a:chOff x="0" y="4442165"/>
            <a:chExt cx="700816" cy="701403"/>
          </a:xfrm>
        </p:grpSpPr>
        <p:sp>
          <p:nvSpPr>
            <p:cNvPr id="1638" name="Google Shape;1638;p76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76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76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76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76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76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76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76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76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76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76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76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76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76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76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76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76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76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76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76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76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76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76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76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76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76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76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65" name="Google Shape;1665;p76"/>
          <p:cNvGrpSpPr/>
          <p:nvPr/>
        </p:nvGrpSpPr>
        <p:grpSpPr>
          <a:xfrm>
            <a:off x="8442900" y="4442090"/>
            <a:ext cx="700816" cy="701403"/>
            <a:chOff x="0" y="4442165"/>
            <a:chExt cx="700816" cy="701403"/>
          </a:xfrm>
        </p:grpSpPr>
        <p:sp>
          <p:nvSpPr>
            <p:cNvPr id="1666" name="Google Shape;1666;p76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76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76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76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76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76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76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76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76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76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76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76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76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76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76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76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76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76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76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76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76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76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76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76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76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76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76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693" name="Google Shape;1693;p76"/>
          <p:cNvCxnSpPr/>
          <p:nvPr/>
        </p:nvCxnSpPr>
        <p:spPr>
          <a:xfrm rot="10800000">
            <a:off x="125" y="700950"/>
            <a:ext cx="2708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94" name="Google Shape;1694;p76"/>
          <p:cNvCxnSpPr/>
          <p:nvPr/>
        </p:nvCxnSpPr>
        <p:spPr>
          <a:xfrm rot="10800000">
            <a:off x="8442888" y="921890"/>
            <a:ext cx="0" cy="42216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95" name="Google Shape;1695;p7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bg>
      <p:bgPr>
        <a:solidFill>
          <a:schemeClr val="dk1"/>
        </a:solidFill>
      </p:bgPr>
    </p:bg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7" name="Google Shape;1697;p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8" name="Google Shape;1698;p77"/>
          <p:cNvSpPr txBox="1"/>
          <p:nvPr>
            <p:ph type="ctrTitle"/>
          </p:nvPr>
        </p:nvSpPr>
        <p:spPr>
          <a:xfrm>
            <a:off x="2574900" y="462125"/>
            <a:ext cx="3994200" cy="11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99" name="Google Shape;1699;p77"/>
          <p:cNvSpPr txBox="1"/>
          <p:nvPr>
            <p:ph idx="1" type="subTitle"/>
          </p:nvPr>
        </p:nvSpPr>
        <p:spPr>
          <a:xfrm>
            <a:off x="2763300" y="1519175"/>
            <a:ext cx="3617400" cy="11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00" name="Google Shape;1700;p77"/>
          <p:cNvSpPr txBox="1"/>
          <p:nvPr/>
        </p:nvSpPr>
        <p:spPr>
          <a:xfrm>
            <a:off x="2643888" y="3565275"/>
            <a:ext cx="3856200" cy="6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rPr>
              <a:t>CREDITS: This presentation template was created by </a:t>
            </a:r>
            <a:r>
              <a:rPr b="1" i="0" lang="en" sz="1200" u="none" cap="none" strike="noStrike">
                <a:solidFill>
                  <a:schemeClr val="accent2"/>
                </a:solidFill>
                <a:uFill>
                  <a:noFill/>
                </a:uFill>
                <a:latin typeface="Manrope"/>
                <a:ea typeface="Manrope"/>
                <a:cs typeface="Manrope"/>
                <a:sym typeface="Manrop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2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rPr>
              <a:t>, including icons by </a:t>
            </a:r>
            <a:r>
              <a:rPr b="1" i="0" lang="en" sz="1200" u="none" cap="none" strike="noStrike">
                <a:solidFill>
                  <a:schemeClr val="accent2"/>
                </a:solidFill>
                <a:uFill>
                  <a:noFill/>
                </a:uFill>
                <a:latin typeface="Manrope"/>
                <a:ea typeface="Manrope"/>
                <a:cs typeface="Manrope"/>
                <a:sym typeface="Manrop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2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rPr>
              <a:t>, and infographics &amp; images by </a:t>
            </a:r>
            <a:r>
              <a:rPr b="1" i="0" lang="en" sz="1200" u="none" cap="none" strike="noStrike">
                <a:solidFill>
                  <a:schemeClr val="accent2"/>
                </a:solidFill>
                <a:uFill>
                  <a:noFill/>
                </a:uFill>
                <a:latin typeface="Manrope"/>
                <a:ea typeface="Manrope"/>
                <a:cs typeface="Manrope"/>
                <a:sym typeface="Manrope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</a:t>
            </a:r>
            <a:r>
              <a:rPr b="1" i="0" lang="en" sz="12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rPr>
              <a:t>k</a:t>
            </a:r>
            <a:endParaRPr b="1" i="0" sz="1200" u="none" cap="none" strike="noStrike">
              <a:solidFill>
                <a:schemeClr val="accent2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grpSp>
        <p:nvGrpSpPr>
          <p:cNvPr id="1701" name="Google Shape;1701;p77"/>
          <p:cNvGrpSpPr/>
          <p:nvPr/>
        </p:nvGrpSpPr>
        <p:grpSpPr>
          <a:xfrm>
            <a:off x="132" y="8"/>
            <a:ext cx="9143585" cy="5143485"/>
            <a:chOff x="132" y="8"/>
            <a:chExt cx="9143585" cy="5143485"/>
          </a:xfrm>
        </p:grpSpPr>
        <p:grpSp>
          <p:nvGrpSpPr>
            <p:cNvPr id="1702" name="Google Shape;1702;p77"/>
            <p:cNvGrpSpPr/>
            <p:nvPr/>
          </p:nvGrpSpPr>
          <p:grpSpPr>
            <a:xfrm>
              <a:off x="8442900" y="4442090"/>
              <a:ext cx="700816" cy="701403"/>
              <a:chOff x="0" y="4442165"/>
              <a:chExt cx="700816" cy="701403"/>
            </a:xfrm>
          </p:grpSpPr>
          <p:sp>
            <p:nvSpPr>
              <p:cNvPr id="1703" name="Google Shape;1703;p77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4" name="Google Shape;1704;p77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5" name="Google Shape;1705;p77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6" name="Google Shape;1706;p77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7" name="Google Shape;1707;p77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8" name="Google Shape;1708;p77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9" name="Google Shape;1709;p77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0" name="Google Shape;1710;p77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1" name="Google Shape;1711;p77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2" name="Google Shape;1712;p77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3" name="Google Shape;1713;p77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4" name="Google Shape;1714;p77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5" name="Google Shape;1715;p77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6" name="Google Shape;1716;p77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7" name="Google Shape;1717;p77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8" name="Google Shape;1718;p77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9" name="Google Shape;1719;p77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0" name="Google Shape;1720;p77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1" name="Google Shape;1721;p77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2" name="Google Shape;1722;p77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3" name="Google Shape;1723;p77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4" name="Google Shape;1724;p77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5" name="Google Shape;1725;p77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6" name="Google Shape;1726;p77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7" name="Google Shape;1727;p77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8" name="Google Shape;1728;p77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9" name="Google Shape;1729;p77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30" name="Google Shape;1730;p77"/>
            <p:cNvGrpSpPr/>
            <p:nvPr/>
          </p:nvGrpSpPr>
          <p:grpSpPr>
            <a:xfrm rot="5400000">
              <a:off x="425" y="-285"/>
              <a:ext cx="700816" cy="701403"/>
              <a:chOff x="0" y="4442165"/>
              <a:chExt cx="700816" cy="701403"/>
            </a:xfrm>
          </p:grpSpPr>
          <p:sp>
            <p:nvSpPr>
              <p:cNvPr id="1731" name="Google Shape;1731;p77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2" name="Google Shape;1732;p77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3" name="Google Shape;1733;p77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4" name="Google Shape;1734;p77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5" name="Google Shape;1735;p77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6" name="Google Shape;1736;p77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7" name="Google Shape;1737;p77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8" name="Google Shape;1738;p77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9" name="Google Shape;1739;p77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0" name="Google Shape;1740;p77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1" name="Google Shape;1741;p77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2" name="Google Shape;1742;p77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3" name="Google Shape;1743;p77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4" name="Google Shape;1744;p77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5" name="Google Shape;1745;p77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6" name="Google Shape;1746;p77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7" name="Google Shape;1747;p77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8" name="Google Shape;1748;p77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9" name="Google Shape;1749;p77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0" name="Google Shape;1750;p77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1" name="Google Shape;1751;p77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2" name="Google Shape;1752;p77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3" name="Google Shape;1753;p77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4" name="Google Shape;1754;p77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5" name="Google Shape;1755;p77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6" name="Google Shape;1756;p77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7" name="Google Shape;1757;p77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58" name="Google Shape;1758;p77"/>
            <p:cNvCxnSpPr/>
            <p:nvPr/>
          </p:nvCxnSpPr>
          <p:spPr>
            <a:xfrm rot="10800000">
              <a:off x="175" y="700950"/>
              <a:ext cx="19665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77"/>
            <p:cNvCxnSpPr/>
            <p:nvPr/>
          </p:nvCxnSpPr>
          <p:spPr>
            <a:xfrm rot="10800000">
              <a:off x="8442888" y="921890"/>
              <a:ext cx="0" cy="42216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0" name="Google Shape;1760;p7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1">
    <p:bg>
      <p:bgPr>
        <a:solidFill>
          <a:schemeClr val="dk1"/>
        </a:solidFill>
      </p:bgPr>
    </p:bg>
    <p:spTree>
      <p:nvGrpSpPr>
        <p:cNvPr id="176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2" name="Google Shape;1762;p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3" name="Google Shape;1763;p78"/>
          <p:cNvGrpSpPr/>
          <p:nvPr/>
        </p:nvGrpSpPr>
        <p:grpSpPr>
          <a:xfrm>
            <a:off x="8443175" y="-10"/>
            <a:ext cx="700816" cy="701403"/>
            <a:chOff x="0" y="4442165"/>
            <a:chExt cx="700816" cy="701403"/>
          </a:xfrm>
        </p:grpSpPr>
        <p:sp>
          <p:nvSpPr>
            <p:cNvPr id="1764" name="Google Shape;1764;p78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78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78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78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78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78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78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78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78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78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78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78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78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78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78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78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78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78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78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78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78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78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78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78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78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78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78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91" name="Google Shape;1791;p78"/>
          <p:cNvGrpSpPr/>
          <p:nvPr/>
        </p:nvGrpSpPr>
        <p:grpSpPr>
          <a:xfrm>
            <a:off x="175" y="4442540"/>
            <a:ext cx="700816" cy="701403"/>
            <a:chOff x="0" y="4442165"/>
            <a:chExt cx="700816" cy="701403"/>
          </a:xfrm>
        </p:grpSpPr>
        <p:sp>
          <p:nvSpPr>
            <p:cNvPr id="1792" name="Google Shape;1792;p78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78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78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78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78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78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78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78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78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78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78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78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78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78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78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78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78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78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78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78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78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78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78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78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78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78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78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819" name="Google Shape;1819;p78"/>
          <p:cNvCxnSpPr/>
          <p:nvPr/>
        </p:nvCxnSpPr>
        <p:spPr>
          <a:xfrm rot="10800000">
            <a:off x="175" y="4442550"/>
            <a:ext cx="23259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20" name="Google Shape;1820;p78"/>
          <p:cNvCxnSpPr/>
          <p:nvPr/>
        </p:nvCxnSpPr>
        <p:spPr>
          <a:xfrm rot="10800000">
            <a:off x="3387479" y="700840"/>
            <a:ext cx="5756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21" name="Google Shape;1821;p7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dk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52"/>
          <p:cNvSpPr txBox="1"/>
          <p:nvPr>
            <p:ph idx="1" type="body"/>
          </p:nvPr>
        </p:nvSpPr>
        <p:spPr>
          <a:xfrm>
            <a:off x="4250775" y="2421125"/>
            <a:ext cx="3132900" cy="10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400"/>
            </a:lvl9pPr>
          </a:lstStyle>
          <a:p/>
        </p:txBody>
      </p:sp>
      <p:sp>
        <p:nvSpPr>
          <p:cNvPr id="140" name="Google Shape;140;p52"/>
          <p:cNvSpPr txBox="1"/>
          <p:nvPr>
            <p:ph type="title"/>
          </p:nvPr>
        </p:nvSpPr>
        <p:spPr>
          <a:xfrm>
            <a:off x="4250775" y="1676575"/>
            <a:ext cx="3032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41" name="Google Shape;141;p52"/>
          <p:cNvGrpSpPr/>
          <p:nvPr/>
        </p:nvGrpSpPr>
        <p:grpSpPr>
          <a:xfrm>
            <a:off x="8442900" y="4442090"/>
            <a:ext cx="700816" cy="701403"/>
            <a:chOff x="0" y="4442165"/>
            <a:chExt cx="700816" cy="701403"/>
          </a:xfrm>
        </p:grpSpPr>
        <p:sp>
          <p:nvSpPr>
            <p:cNvPr id="142" name="Google Shape;142;p52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52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52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52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52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52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52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52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52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52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52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52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52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52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52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52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52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52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52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52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52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52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52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52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52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52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52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9" name="Google Shape;169;p52"/>
          <p:cNvGrpSpPr/>
          <p:nvPr/>
        </p:nvGrpSpPr>
        <p:grpSpPr>
          <a:xfrm>
            <a:off x="225" y="-10"/>
            <a:ext cx="700816" cy="701403"/>
            <a:chOff x="0" y="4442165"/>
            <a:chExt cx="700816" cy="701403"/>
          </a:xfrm>
        </p:grpSpPr>
        <p:sp>
          <p:nvSpPr>
            <p:cNvPr id="170" name="Google Shape;170;p52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52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52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52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52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52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52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52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52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52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52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52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52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52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52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52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52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52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52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52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52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52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52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52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52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52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52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97" name="Google Shape;197;p52"/>
          <p:cNvCxnSpPr/>
          <p:nvPr/>
        </p:nvCxnSpPr>
        <p:spPr>
          <a:xfrm>
            <a:off x="8442941" y="531588"/>
            <a:ext cx="0" cy="46119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8" name="Google Shape;198;p52"/>
          <p:cNvCxnSpPr/>
          <p:nvPr/>
        </p:nvCxnSpPr>
        <p:spPr>
          <a:xfrm>
            <a:off x="700830" y="11"/>
            <a:ext cx="0" cy="24204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9" name="Google Shape;199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1_1">
    <p:bg>
      <p:bgPr>
        <a:solidFill>
          <a:schemeClr val="dk1"/>
        </a:solidFill>
      </p:bgPr>
    </p:bg>
    <p:spTree>
      <p:nvGrpSpPr>
        <p:cNvPr id="1822" name="Shape 1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3" name="Google Shape;1823;p7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24" name="Google Shape;1824;p79"/>
          <p:cNvGrpSpPr/>
          <p:nvPr/>
        </p:nvGrpSpPr>
        <p:grpSpPr>
          <a:xfrm rot="5400000">
            <a:off x="425" y="-285"/>
            <a:ext cx="700816" cy="701403"/>
            <a:chOff x="0" y="4442165"/>
            <a:chExt cx="700816" cy="701403"/>
          </a:xfrm>
        </p:grpSpPr>
        <p:sp>
          <p:nvSpPr>
            <p:cNvPr id="1825" name="Google Shape;1825;p79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79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79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79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79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79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p79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p79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79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79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79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79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79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79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79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79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79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p79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79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p79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p79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79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79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79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79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79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79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52" name="Google Shape;1852;p79"/>
          <p:cNvGrpSpPr/>
          <p:nvPr/>
        </p:nvGrpSpPr>
        <p:grpSpPr>
          <a:xfrm rot="5400000">
            <a:off x="8443350" y="4442390"/>
            <a:ext cx="700816" cy="701403"/>
            <a:chOff x="0" y="4442165"/>
            <a:chExt cx="700816" cy="701403"/>
          </a:xfrm>
        </p:grpSpPr>
        <p:sp>
          <p:nvSpPr>
            <p:cNvPr id="1853" name="Google Shape;1853;p79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79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79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79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79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79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79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79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79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p79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79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79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79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p79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p79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p79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79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79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79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79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79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79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79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79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79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79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79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880" name="Google Shape;1880;p79"/>
          <p:cNvCxnSpPr/>
          <p:nvPr/>
        </p:nvCxnSpPr>
        <p:spPr>
          <a:xfrm>
            <a:off x="8443050" y="3096900"/>
            <a:ext cx="0" cy="20466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81" name="Google Shape;1881;p79"/>
          <p:cNvCxnSpPr/>
          <p:nvPr/>
        </p:nvCxnSpPr>
        <p:spPr>
          <a:xfrm>
            <a:off x="700830" y="11"/>
            <a:ext cx="0" cy="32121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82" name="Google Shape;1882;p7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1_1_1">
    <p:bg>
      <p:bgPr>
        <a:solidFill>
          <a:schemeClr val="dk1"/>
        </a:solidFill>
      </p:bgPr>
    </p:bg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4" name="Google Shape;1884;p8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85" name="Google Shape;1885;p80"/>
          <p:cNvGrpSpPr/>
          <p:nvPr/>
        </p:nvGrpSpPr>
        <p:grpSpPr>
          <a:xfrm>
            <a:off x="225" y="-10"/>
            <a:ext cx="700816" cy="701403"/>
            <a:chOff x="0" y="4442165"/>
            <a:chExt cx="700816" cy="701403"/>
          </a:xfrm>
        </p:grpSpPr>
        <p:sp>
          <p:nvSpPr>
            <p:cNvPr id="1886" name="Google Shape;1886;p80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80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80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80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80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p80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80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80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80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80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80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80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80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80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80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80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80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80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80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80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80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80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80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80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80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80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80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13" name="Google Shape;1913;p80"/>
          <p:cNvGrpSpPr/>
          <p:nvPr/>
        </p:nvGrpSpPr>
        <p:grpSpPr>
          <a:xfrm>
            <a:off x="8443175" y="4442540"/>
            <a:ext cx="700816" cy="701403"/>
            <a:chOff x="0" y="4442165"/>
            <a:chExt cx="700816" cy="701403"/>
          </a:xfrm>
        </p:grpSpPr>
        <p:sp>
          <p:nvSpPr>
            <p:cNvPr id="1914" name="Google Shape;1914;p80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80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80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80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80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80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80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80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80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80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80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80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80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80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80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80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80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80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80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80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80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80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80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80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80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80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80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941" name="Google Shape;1941;p80"/>
          <p:cNvCxnSpPr/>
          <p:nvPr/>
        </p:nvCxnSpPr>
        <p:spPr>
          <a:xfrm rot="10800000">
            <a:off x="6837975" y="2136603"/>
            <a:ext cx="0" cy="46119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42" name="Google Shape;1942;p80"/>
          <p:cNvCxnSpPr/>
          <p:nvPr/>
        </p:nvCxnSpPr>
        <p:spPr>
          <a:xfrm>
            <a:off x="700830" y="11"/>
            <a:ext cx="0" cy="32121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43" name="Google Shape;1943;p8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9_1_1">
    <p:bg>
      <p:bgPr>
        <a:solidFill>
          <a:schemeClr val="dk1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53"/>
          <p:cNvSpPr txBox="1"/>
          <p:nvPr>
            <p:ph idx="1" type="subTitle"/>
          </p:nvPr>
        </p:nvSpPr>
        <p:spPr>
          <a:xfrm>
            <a:off x="816600" y="2316475"/>
            <a:ext cx="3443400" cy="13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3" name="Google Shape;203;p53"/>
          <p:cNvSpPr txBox="1"/>
          <p:nvPr>
            <p:ph type="title"/>
          </p:nvPr>
        </p:nvSpPr>
        <p:spPr>
          <a:xfrm>
            <a:off x="1979700" y="1581150"/>
            <a:ext cx="22803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04" name="Google Shape;204;p53"/>
          <p:cNvGrpSpPr/>
          <p:nvPr/>
        </p:nvGrpSpPr>
        <p:grpSpPr>
          <a:xfrm>
            <a:off x="125" y="8"/>
            <a:ext cx="9143591" cy="5143485"/>
            <a:chOff x="125" y="8"/>
            <a:chExt cx="9143591" cy="5143485"/>
          </a:xfrm>
        </p:grpSpPr>
        <p:grpSp>
          <p:nvGrpSpPr>
            <p:cNvPr id="205" name="Google Shape;205;p53"/>
            <p:cNvGrpSpPr/>
            <p:nvPr/>
          </p:nvGrpSpPr>
          <p:grpSpPr>
            <a:xfrm>
              <a:off x="8442900" y="4442090"/>
              <a:ext cx="700816" cy="701403"/>
              <a:chOff x="0" y="4442165"/>
              <a:chExt cx="700816" cy="701403"/>
            </a:xfrm>
          </p:grpSpPr>
          <p:sp>
            <p:nvSpPr>
              <p:cNvPr id="206" name="Google Shape;206;p53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53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53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53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53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53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53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53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53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" name="Google Shape;215;p53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53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53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53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p53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" name="Google Shape;220;p53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53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53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53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p53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53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53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53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53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" name="Google Shape;229;p53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230;p53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53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53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3" name="Google Shape;233;p53"/>
            <p:cNvGrpSpPr/>
            <p:nvPr/>
          </p:nvGrpSpPr>
          <p:grpSpPr>
            <a:xfrm rot="5400000">
              <a:off x="425" y="-285"/>
              <a:ext cx="700816" cy="701403"/>
              <a:chOff x="0" y="4442165"/>
              <a:chExt cx="700816" cy="701403"/>
            </a:xfrm>
          </p:grpSpPr>
          <p:sp>
            <p:nvSpPr>
              <p:cNvPr id="234" name="Google Shape;234;p53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" name="Google Shape;235;p53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53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53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53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53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53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Google Shape;241;p53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53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53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53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53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53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53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53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" name="Google Shape;249;p53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" name="Google Shape;250;p53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53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53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53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Google Shape;254;p53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Google Shape;255;p53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6;p53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53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53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53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53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61" name="Google Shape;261;p53"/>
            <p:cNvCxnSpPr/>
            <p:nvPr/>
          </p:nvCxnSpPr>
          <p:spPr>
            <a:xfrm rot="10800000">
              <a:off x="125" y="700950"/>
              <a:ext cx="27084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62" name="Google Shape;262;p53"/>
            <p:cNvCxnSpPr/>
            <p:nvPr/>
          </p:nvCxnSpPr>
          <p:spPr>
            <a:xfrm rot="10800000">
              <a:off x="8442888" y="921890"/>
              <a:ext cx="0" cy="42216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63" name="Google Shape;263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54"/>
          <p:cNvSpPr txBox="1"/>
          <p:nvPr>
            <p:ph type="title"/>
          </p:nvPr>
        </p:nvSpPr>
        <p:spPr>
          <a:xfrm>
            <a:off x="1898250" y="1371600"/>
            <a:ext cx="5347500" cy="24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267" name="Google Shape;267;p54"/>
          <p:cNvGrpSpPr/>
          <p:nvPr/>
        </p:nvGrpSpPr>
        <p:grpSpPr>
          <a:xfrm flipH="1">
            <a:off x="175" y="-10"/>
            <a:ext cx="700816" cy="701403"/>
            <a:chOff x="0" y="4442165"/>
            <a:chExt cx="700816" cy="701403"/>
          </a:xfrm>
        </p:grpSpPr>
        <p:sp>
          <p:nvSpPr>
            <p:cNvPr id="268" name="Google Shape;268;p54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54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54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54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54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54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54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54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54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54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54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54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54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54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54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54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54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54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54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54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54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54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54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54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54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54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54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5" name="Google Shape;295;p54"/>
          <p:cNvGrpSpPr/>
          <p:nvPr/>
        </p:nvGrpSpPr>
        <p:grpSpPr>
          <a:xfrm flipH="1">
            <a:off x="8443175" y="4442540"/>
            <a:ext cx="700816" cy="701403"/>
            <a:chOff x="0" y="4442165"/>
            <a:chExt cx="700816" cy="701403"/>
          </a:xfrm>
        </p:grpSpPr>
        <p:sp>
          <p:nvSpPr>
            <p:cNvPr id="296" name="Google Shape;296;p54"/>
            <p:cNvSpPr/>
            <p:nvPr/>
          </p:nvSpPr>
          <p:spPr>
            <a:xfrm>
              <a:off x="0" y="4442165"/>
              <a:ext cx="700816" cy="700816"/>
            </a:xfrm>
            <a:custGeom>
              <a:rect b="b" l="l" r="r" t="t"/>
              <a:pathLst>
                <a:path extrusionOk="0" h="32107" w="32107">
                  <a:moveTo>
                    <a:pt x="1" y="1"/>
                  </a:moveTo>
                  <a:lnTo>
                    <a:pt x="1" y="32107"/>
                  </a:lnTo>
                  <a:lnTo>
                    <a:pt x="32107" y="32107"/>
                  </a:lnTo>
                  <a:lnTo>
                    <a:pt x="32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54"/>
            <p:cNvSpPr/>
            <p:nvPr/>
          </p:nvSpPr>
          <p:spPr>
            <a:xfrm>
              <a:off x="197" y="4442732"/>
              <a:ext cx="283037" cy="280396"/>
            </a:xfrm>
            <a:custGeom>
              <a:rect b="b" l="l" r="r" t="t"/>
              <a:pathLst>
                <a:path extrusionOk="0" h="12846" w="12967">
                  <a:moveTo>
                    <a:pt x="12504" y="1"/>
                  </a:moveTo>
                  <a:lnTo>
                    <a:pt x="0" y="12382"/>
                  </a:lnTo>
                  <a:lnTo>
                    <a:pt x="0" y="12845"/>
                  </a:lnTo>
                  <a:lnTo>
                    <a:pt x="12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54"/>
            <p:cNvSpPr/>
            <p:nvPr/>
          </p:nvSpPr>
          <p:spPr>
            <a:xfrm>
              <a:off x="197" y="4442732"/>
              <a:ext cx="226810" cy="224539"/>
            </a:xfrm>
            <a:custGeom>
              <a:rect b="b" l="l" r="r" t="t"/>
              <a:pathLst>
                <a:path extrusionOk="0" h="10287" w="10391">
                  <a:moveTo>
                    <a:pt x="9928" y="1"/>
                  </a:moveTo>
                  <a:lnTo>
                    <a:pt x="0" y="9833"/>
                  </a:lnTo>
                  <a:lnTo>
                    <a:pt x="0" y="10287"/>
                  </a:lnTo>
                  <a:lnTo>
                    <a:pt x="10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54"/>
            <p:cNvSpPr/>
            <p:nvPr/>
          </p:nvSpPr>
          <p:spPr>
            <a:xfrm>
              <a:off x="197" y="4442732"/>
              <a:ext cx="114376" cy="113241"/>
            </a:xfrm>
            <a:custGeom>
              <a:rect b="b" l="l" r="r" t="t"/>
              <a:pathLst>
                <a:path extrusionOk="0" h="5188" w="5240">
                  <a:moveTo>
                    <a:pt x="4768" y="1"/>
                  </a:moveTo>
                  <a:lnTo>
                    <a:pt x="0" y="4725"/>
                  </a:lnTo>
                  <a:lnTo>
                    <a:pt x="0" y="518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54"/>
            <p:cNvSpPr/>
            <p:nvPr/>
          </p:nvSpPr>
          <p:spPr>
            <a:xfrm>
              <a:off x="197" y="4442732"/>
              <a:ext cx="1724" cy="1943"/>
            </a:xfrm>
            <a:custGeom>
              <a:rect b="b" l="l" r="r" t="t"/>
              <a:pathLst>
                <a:path extrusionOk="0" h="89" w="79">
                  <a:moveTo>
                    <a:pt x="0" y="1"/>
                  </a:moveTo>
                  <a:lnTo>
                    <a:pt x="0" y="8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54"/>
            <p:cNvSpPr/>
            <p:nvPr/>
          </p:nvSpPr>
          <p:spPr>
            <a:xfrm>
              <a:off x="197" y="4442732"/>
              <a:ext cx="170604" cy="168901"/>
            </a:xfrm>
            <a:custGeom>
              <a:rect b="b" l="l" r="r" t="t"/>
              <a:pathLst>
                <a:path extrusionOk="0" h="7738" w="7816">
                  <a:moveTo>
                    <a:pt x="7352" y="1"/>
                  </a:moveTo>
                  <a:lnTo>
                    <a:pt x="0" y="7283"/>
                  </a:lnTo>
                  <a:lnTo>
                    <a:pt x="0" y="7737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54"/>
            <p:cNvSpPr/>
            <p:nvPr/>
          </p:nvSpPr>
          <p:spPr>
            <a:xfrm>
              <a:off x="197" y="4442732"/>
              <a:ext cx="58148" cy="57581"/>
            </a:xfrm>
            <a:custGeom>
              <a:rect b="b" l="l" r="r" t="t"/>
              <a:pathLst>
                <a:path extrusionOk="0" h="2638" w="2664">
                  <a:moveTo>
                    <a:pt x="2192" y="1"/>
                  </a:moveTo>
                  <a:lnTo>
                    <a:pt x="0" y="2175"/>
                  </a:lnTo>
                  <a:lnTo>
                    <a:pt x="0" y="2638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54"/>
            <p:cNvSpPr/>
            <p:nvPr/>
          </p:nvSpPr>
          <p:spPr>
            <a:xfrm>
              <a:off x="197" y="4442732"/>
              <a:ext cx="339265" cy="336034"/>
            </a:xfrm>
            <a:custGeom>
              <a:rect b="b" l="l" r="r" t="t"/>
              <a:pathLst>
                <a:path extrusionOk="0" h="15395" w="15543">
                  <a:moveTo>
                    <a:pt x="15080" y="1"/>
                  </a:moveTo>
                  <a:lnTo>
                    <a:pt x="0" y="14932"/>
                  </a:lnTo>
                  <a:lnTo>
                    <a:pt x="0" y="15395"/>
                  </a:lnTo>
                  <a:lnTo>
                    <a:pt x="15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54"/>
            <p:cNvSpPr/>
            <p:nvPr/>
          </p:nvSpPr>
          <p:spPr>
            <a:xfrm>
              <a:off x="197" y="4442732"/>
              <a:ext cx="507926" cy="502993"/>
            </a:xfrm>
            <a:custGeom>
              <a:rect b="b" l="l" r="r" t="t"/>
              <a:pathLst>
                <a:path extrusionOk="0" h="23044" w="23270">
                  <a:moveTo>
                    <a:pt x="22807" y="1"/>
                  </a:moveTo>
                  <a:lnTo>
                    <a:pt x="0" y="22581"/>
                  </a:lnTo>
                  <a:lnTo>
                    <a:pt x="0" y="23044"/>
                  </a:lnTo>
                  <a:lnTo>
                    <a:pt x="23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54"/>
            <p:cNvSpPr/>
            <p:nvPr/>
          </p:nvSpPr>
          <p:spPr>
            <a:xfrm>
              <a:off x="689888" y="5132634"/>
              <a:ext cx="10892" cy="10892"/>
            </a:xfrm>
            <a:custGeom>
              <a:rect b="b" l="l" r="r" t="t"/>
              <a:pathLst>
                <a:path extrusionOk="0" h="499" w="499">
                  <a:moveTo>
                    <a:pt x="499" y="0"/>
                  </a:moveTo>
                  <a:lnTo>
                    <a:pt x="1" y="498"/>
                  </a:lnTo>
                  <a:lnTo>
                    <a:pt x="464" y="498"/>
                  </a:lnTo>
                  <a:lnTo>
                    <a:pt x="499" y="46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54"/>
            <p:cNvSpPr/>
            <p:nvPr/>
          </p:nvSpPr>
          <p:spPr>
            <a:xfrm>
              <a:off x="577460" y="5021343"/>
              <a:ext cx="123325" cy="122190"/>
            </a:xfrm>
            <a:custGeom>
              <a:rect b="b" l="l" r="r" t="t"/>
              <a:pathLst>
                <a:path extrusionOk="0" h="5598" w="5650">
                  <a:moveTo>
                    <a:pt x="5650" y="0"/>
                  </a:moveTo>
                  <a:lnTo>
                    <a:pt x="0" y="5597"/>
                  </a:lnTo>
                  <a:lnTo>
                    <a:pt x="463" y="5597"/>
                  </a:lnTo>
                  <a:lnTo>
                    <a:pt x="5650" y="463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54"/>
            <p:cNvSpPr/>
            <p:nvPr/>
          </p:nvSpPr>
          <p:spPr>
            <a:xfrm>
              <a:off x="352387" y="4798738"/>
              <a:ext cx="348411" cy="344809"/>
            </a:xfrm>
            <a:custGeom>
              <a:rect b="b" l="l" r="r" t="t"/>
              <a:pathLst>
                <a:path extrusionOk="0" h="15797" w="15962">
                  <a:moveTo>
                    <a:pt x="15962" y="1"/>
                  </a:moveTo>
                  <a:lnTo>
                    <a:pt x="0" y="15796"/>
                  </a:lnTo>
                  <a:lnTo>
                    <a:pt x="472" y="15796"/>
                  </a:lnTo>
                  <a:lnTo>
                    <a:pt x="15962" y="455"/>
                  </a:lnTo>
                  <a:lnTo>
                    <a:pt x="15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54"/>
            <p:cNvSpPr/>
            <p:nvPr/>
          </p:nvSpPr>
          <p:spPr>
            <a:xfrm>
              <a:off x="408786" y="4854395"/>
              <a:ext cx="292008" cy="289149"/>
            </a:xfrm>
            <a:custGeom>
              <a:rect b="b" l="l" r="r" t="t"/>
              <a:pathLst>
                <a:path extrusionOk="0" h="13247" w="13378">
                  <a:moveTo>
                    <a:pt x="13378" y="0"/>
                  </a:moveTo>
                  <a:lnTo>
                    <a:pt x="1" y="13246"/>
                  </a:lnTo>
                  <a:lnTo>
                    <a:pt x="464" y="13246"/>
                  </a:lnTo>
                  <a:lnTo>
                    <a:pt x="13378" y="463"/>
                  </a:ln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54"/>
            <p:cNvSpPr/>
            <p:nvPr/>
          </p:nvSpPr>
          <p:spPr>
            <a:xfrm>
              <a:off x="71285" y="4520499"/>
              <a:ext cx="629527" cy="623066"/>
            </a:xfrm>
            <a:custGeom>
              <a:rect b="b" l="l" r="r" t="t"/>
              <a:pathLst>
                <a:path extrusionOk="0" h="28545" w="28841">
                  <a:moveTo>
                    <a:pt x="28841" y="0"/>
                  </a:moveTo>
                  <a:lnTo>
                    <a:pt x="28526" y="315"/>
                  </a:lnTo>
                  <a:lnTo>
                    <a:pt x="28518" y="315"/>
                  </a:lnTo>
                  <a:lnTo>
                    <a:pt x="0" y="28544"/>
                  </a:lnTo>
                  <a:lnTo>
                    <a:pt x="463" y="28544"/>
                  </a:lnTo>
                  <a:lnTo>
                    <a:pt x="28640" y="655"/>
                  </a:lnTo>
                  <a:lnTo>
                    <a:pt x="28841" y="463"/>
                  </a:lnTo>
                  <a:lnTo>
                    <a:pt x="288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54"/>
            <p:cNvSpPr/>
            <p:nvPr/>
          </p:nvSpPr>
          <p:spPr>
            <a:xfrm>
              <a:off x="197" y="4442732"/>
              <a:ext cx="564154" cy="558653"/>
            </a:xfrm>
            <a:custGeom>
              <a:rect b="b" l="l" r="r" t="t"/>
              <a:pathLst>
                <a:path extrusionOk="0" h="25594" w="25846">
                  <a:moveTo>
                    <a:pt x="25383" y="1"/>
                  </a:moveTo>
                  <a:lnTo>
                    <a:pt x="0" y="25131"/>
                  </a:lnTo>
                  <a:lnTo>
                    <a:pt x="0" y="25593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54"/>
            <p:cNvSpPr/>
            <p:nvPr/>
          </p:nvSpPr>
          <p:spPr>
            <a:xfrm>
              <a:off x="633685" y="5076978"/>
              <a:ext cx="67098" cy="66552"/>
            </a:xfrm>
            <a:custGeom>
              <a:rect b="b" l="l" r="r" t="t"/>
              <a:pathLst>
                <a:path extrusionOk="0" h="3049" w="3074">
                  <a:moveTo>
                    <a:pt x="3074" y="1"/>
                  </a:moveTo>
                  <a:lnTo>
                    <a:pt x="0" y="3048"/>
                  </a:lnTo>
                  <a:lnTo>
                    <a:pt x="463" y="3048"/>
                  </a:lnTo>
                  <a:lnTo>
                    <a:pt x="3074" y="464"/>
                  </a:lnTo>
                  <a:lnTo>
                    <a:pt x="30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54"/>
            <p:cNvSpPr/>
            <p:nvPr/>
          </p:nvSpPr>
          <p:spPr>
            <a:xfrm>
              <a:off x="465011" y="4910030"/>
              <a:ext cx="235781" cy="233511"/>
            </a:xfrm>
            <a:custGeom>
              <a:rect b="b" l="l" r="r" t="t"/>
              <a:pathLst>
                <a:path extrusionOk="0" h="10698" w="10802">
                  <a:moveTo>
                    <a:pt x="10802" y="1"/>
                  </a:moveTo>
                  <a:lnTo>
                    <a:pt x="1" y="10697"/>
                  </a:lnTo>
                  <a:lnTo>
                    <a:pt x="463" y="10697"/>
                  </a:lnTo>
                  <a:lnTo>
                    <a:pt x="10802" y="464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54"/>
            <p:cNvSpPr/>
            <p:nvPr/>
          </p:nvSpPr>
          <p:spPr>
            <a:xfrm>
              <a:off x="239937" y="4687447"/>
              <a:ext cx="460866" cy="456107"/>
            </a:xfrm>
            <a:custGeom>
              <a:rect b="b" l="l" r="r" t="t"/>
              <a:pathLst>
                <a:path extrusionOk="0" h="20896" w="21114">
                  <a:moveTo>
                    <a:pt x="21114" y="0"/>
                  </a:moveTo>
                  <a:lnTo>
                    <a:pt x="1" y="20895"/>
                  </a:lnTo>
                  <a:lnTo>
                    <a:pt x="472" y="20895"/>
                  </a:lnTo>
                  <a:lnTo>
                    <a:pt x="21114" y="454"/>
                  </a:lnTo>
                  <a:lnTo>
                    <a:pt x="21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54"/>
            <p:cNvSpPr/>
            <p:nvPr/>
          </p:nvSpPr>
          <p:spPr>
            <a:xfrm>
              <a:off x="183713" y="4631594"/>
              <a:ext cx="517093" cy="511964"/>
            </a:xfrm>
            <a:custGeom>
              <a:rect b="b" l="l" r="r" t="t"/>
              <a:pathLst>
                <a:path extrusionOk="0" h="23455" w="23690">
                  <a:moveTo>
                    <a:pt x="23690" y="1"/>
                  </a:moveTo>
                  <a:lnTo>
                    <a:pt x="1" y="23454"/>
                  </a:lnTo>
                  <a:lnTo>
                    <a:pt x="472" y="23454"/>
                  </a:lnTo>
                  <a:lnTo>
                    <a:pt x="23690" y="464"/>
                  </a:lnTo>
                  <a:lnTo>
                    <a:pt x="23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54"/>
            <p:cNvSpPr/>
            <p:nvPr/>
          </p:nvSpPr>
          <p:spPr>
            <a:xfrm>
              <a:off x="197" y="4442732"/>
              <a:ext cx="676805" cy="669951"/>
            </a:xfrm>
            <a:custGeom>
              <a:rect b="b" l="l" r="r" t="t"/>
              <a:pathLst>
                <a:path extrusionOk="0" h="30693" w="31007">
                  <a:moveTo>
                    <a:pt x="30543" y="1"/>
                  </a:moveTo>
                  <a:lnTo>
                    <a:pt x="29260" y="1267"/>
                  </a:lnTo>
                  <a:lnTo>
                    <a:pt x="0" y="30230"/>
                  </a:lnTo>
                  <a:lnTo>
                    <a:pt x="0" y="30693"/>
                  </a:lnTo>
                  <a:lnTo>
                    <a:pt x="29382" y="1608"/>
                  </a:lnTo>
                  <a:lnTo>
                    <a:pt x="29382" y="1616"/>
                  </a:lnTo>
                  <a:lnTo>
                    <a:pt x="31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54"/>
            <p:cNvSpPr/>
            <p:nvPr/>
          </p:nvSpPr>
          <p:spPr>
            <a:xfrm>
              <a:off x="197" y="4442732"/>
              <a:ext cx="451720" cy="447355"/>
            </a:xfrm>
            <a:custGeom>
              <a:rect b="b" l="l" r="r" t="t"/>
              <a:pathLst>
                <a:path extrusionOk="0" h="20495" w="20695">
                  <a:moveTo>
                    <a:pt x="20231" y="1"/>
                  </a:moveTo>
                  <a:lnTo>
                    <a:pt x="0" y="20031"/>
                  </a:lnTo>
                  <a:lnTo>
                    <a:pt x="0" y="20494"/>
                  </a:lnTo>
                  <a:lnTo>
                    <a:pt x="20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54"/>
            <p:cNvSpPr/>
            <p:nvPr/>
          </p:nvSpPr>
          <p:spPr>
            <a:xfrm>
              <a:off x="521235" y="4965686"/>
              <a:ext cx="179553" cy="177850"/>
            </a:xfrm>
            <a:custGeom>
              <a:rect b="b" l="l" r="r" t="t"/>
              <a:pathLst>
                <a:path extrusionOk="0" h="8148" w="8226">
                  <a:moveTo>
                    <a:pt x="8226" y="1"/>
                  </a:moveTo>
                  <a:lnTo>
                    <a:pt x="0" y="8147"/>
                  </a:lnTo>
                  <a:lnTo>
                    <a:pt x="463" y="8147"/>
                  </a:lnTo>
                  <a:lnTo>
                    <a:pt x="8226" y="463"/>
                  </a:lnTo>
                  <a:lnTo>
                    <a:pt x="8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54"/>
            <p:cNvSpPr/>
            <p:nvPr/>
          </p:nvSpPr>
          <p:spPr>
            <a:xfrm>
              <a:off x="296162" y="4742907"/>
              <a:ext cx="404638" cy="400644"/>
            </a:xfrm>
            <a:custGeom>
              <a:rect b="b" l="l" r="r" t="t"/>
              <a:pathLst>
                <a:path extrusionOk="0" h="18355" w="18538">
                  <a:moveTo>
                    <a:pt x="18538" y="0"/>
                  </a:moveTo>
                  <a:lnTo>
                    <a:pt x="0" y="18354"/>
                  </a:lnTo>
                  <a:lnTo>
                    <a:pt x="472" y="18354"/>
                  </a:lnTo>
                  <a:lnTo>
                    <a:pt x="18538" y="463"/>
                  </a:lnTo>
                  <a:lnTo>
                    <a:pt x="18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54"/>
            <p:cNvSpPr/>
            <p:nvPr/>
          </p:nvSpPr>
          <p:spPr>
            <a:xfrm>
              <a:off x="127488" y="4575959"/>
              <a:ext cx="573321" cy="567602"/>
            </a:xfrm>
            <a:custGeom>
              <a:rect b="b" l="l" r="r" t="t"/>
              <a:pathLst>
                <a:path extrusionOk="0" h="26004" w="26266">
                  <a:moveTo>
                    <a:pt x="26266" y="0"/>
                  </a:moveTo>
                  <a:lnTo>
                    <a:pt x="1" y="26003"/>
                  </a:lnTo>
                  <a:lnTo>
                    <a:pt x="464" y="26003"/>
                  </a:lnTo>
                  <a:lnTo>
                    <a:pt x="26266" y="463"/>
                  </a:lnTo>
                  <a:lnTo>
                    <a:pt x="26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54"/>
            <p:cNvSpPr/>
            <p:nvPr/>
          </p:nvSpPr>
          <p:spPr>
            <a:xfrm>
              <a:off x="197" y="4442732"/>
              <a:ext cx="620578" cy="614291"/>
            </a:xfrm>
            <a:custGeom>
              <a:rect b="b" l="l" r="r" t="t"/>
              <a:pathLst>
                <a:path extrusionOk="0" h="28143" w="28431">
                  <a:moveTo>
                    <a:pt x="27959" y="1"/>
                  </a:moveTo>
                  <a:lnTo>
                    <a:pt x="0" y="27680"/>
                  </a:lnTo>
                  <a:lnTo>
                    <a:pt x="0" y="28143"/>
                  </a:lnTo>
                  <a:lnTo>
                    <a:pt x="28116" y="307"/>
                  </a:lnTo>
                  <a:lnTo>
                    <a:pt x="28125" y="307"/>
                  </a:lnTo>
                  <a:lnTo>
                    <a:pt x="284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54"/>
            <p:cNvSpPr/>
            <p:nvPr/>
          </p:nvSpPr>
          <p:spPr>
            <a:xfrm>
              <a:off x="197" y="4442732"/>
              <a:ext cx="395492" cy="391694"/>
            </a:xfrm>
            <a:custGeom>
              <a:rect b="b" l="l" r="r" t="t"/>
              <a:pathLst>
                <a:path extrusionOk="0" h="17945" w="18119">
                  <a:moveTo>
                    <a:pt x="17656" y="1"/>
                  </a:moveTo>
                  <a:lnTo>
                    <a:pt x="0" y="17482"/>
                  </a:lnTo>
                  <a:lnTo>
                    <a:pt x="0" y="17944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54"/>
            <p:cNvSpPr/>
            <p:nvPr/>
          </p:nvSpPr>
          <p:spPr>
            <a:xfrm>
              <a:off x="15060" y="4464842"/>
              <a:ext cx="685755" cy="678726"/>
            </a:xfrm>
            <a:custGeom>
              <a:rect b="b" l="l" r="r" t="t"/>
              <a:pathLst>
                <a:path extrusionOk="0" h="31095" w="31417">
                  <a:moveTo>
                    <a:pt x="31417" y="1"/>
                  </a:moveTo>
                  <a:lnTo>
                    <a:pt x="29836" y="1564"/>
                  </a:lnTo>
                  <a:lnTo>
                    <a:pt x="29836" y="1555"/>
                  </a:lnTo>
                  <a:lnTo>
                    <a:pt x="0" y="31094"/>
                  </a:lnTo>
                  <a:lnTo>
                    <a:pt x="463" y="31094"/>
                  </a:lnTo>
                  <a:lnTo>
                    <a:pt x="29958" y="1904"/>
                  </a:lnTo>
                  <a:lnTo>
                    <a:pt x="31417" y="464"/>
                  </a:lnTo>
                  <a:lnTo>
                    <a:pt x="314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23" name="Google Shape;323;p54"/>
          <p:cNvCxnSpPr/>
          <p:nvPr/>
        </p:nvCxnSpPr>
        <p:spPr>
          <a:xfrm>
            <a:off x="3063625" y="4442550"/>
            <a:ext cx="6080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4" name="Google Shape;324;p54"/>
          <p:cNvCxnSpPr/>
          <p:nvPr/>
        </p:nvCxnSpPr>
        <p:spPr>
          <a:xfrm>
            <a:off x="286" y="700840"/>
            <a:ext cx="5756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5" name="Google Shape;325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1"/>
        </a:solid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55"/>
          <p:cNvSpPr txBox="1"/>
          <p:nvPr>
            <p:ph type="title"/>
          </p:nvPr>
        </p:nvSpPr>
        <p:spPr>
          <a:xfrm>
            <a:off x="796638" y="369475"/>
            <a:ext cx="755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329" name="Google Shape;329;p55"/>
          <p:cNvGrpSpPr/>
          <p:nvPr/>
        </p:nvGrpSpPr>
        <p:grpSpPr>
          <a:xfrm>
            <a:off x="0" y="-10"/>
            <a:ext cx="9143866" cy="5143578"/>
            <a:chOff x="0" y="-10"/>
            <a:chExt cx="9143866" cy="5143578"/>
          </a:xfrm>
        </p:grpSpPr>
        <p:grpSp>
          <p:nvGrpSpPr>
            <p:cNvPr id="330" name="Google Shape;330;p55"/>
            <p:cNvGrpSpPr/>
            <p:nvPr/>
          </p:nvGrpSpPr>
          <p:grpSpPr>
            <a:xfrm>
              <a:off x="0" y="4442165"/>
              <a:ext cx="700816" cy="701403"/>
              <a:chOff x="0" y="4442165"/>
              <a:chExt cx="700816" cy="701403"/>
            </a:xfrm>
          </p:grpSpPr>
          <p:sp>
            <p:nvSpPr>
              <p:cNvPr id="331" name="Google Shape;331;p55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" name="Google Shape;332;p55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" name="Google Shape;333;p55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" name="Google Shape;334;p55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" name="Google Shape;335;p55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" name="Google Shape;336;p55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" name="Google Shape;337;p55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" name="Google Shape;338;p55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" name="Google Shape;339;p55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" name="Google Shape;340;p55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" name="Google Shape;341;p55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" name="Google Shape;342;p55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" name="Google Shape;343;p55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" name="Google Shape;344;p55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" name="Google Shape;345;p55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" name="Google Shape;346;p55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55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55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55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" name="Google Shape;350;p55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Google Shape;351;p55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55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55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55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55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55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55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358" name="Google Shape;358;p55"/>
            <p:cNvCxnSpPr/>
            <p:nvPr/>
          </p:nvCxnSpPr>
          <p:spPr>
            <a:xfrm>
              <a:off x="700950" y="531588"/>
              <a:ext cx="0" cy="46119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359" name="Google Shape;359;p55"/>
            <p:cNvGrpSpPr/>
            <p:nvPr/>
          </p:nvGrpSpPr>
          <p:grpSpPr>
            <a:xfrm>
              <a:off x="8443050" y="-10"/>
              <a:ext cx="700816" cy="701403"/>
              <a:chOff x="0" y="4442165"/>
              <a:chExt cx="700816" cy="701403"/>
            </a:xfrm>
          </p:grpSpPr>
          <p:sp>
            <p:nvSpPr>
              <p:cNvPr id="360" name="Google Shape;360;p55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55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55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55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55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55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55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55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55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55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55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55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55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55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55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55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55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55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55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55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55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55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55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55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55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55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55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387" name="Google Shape;387;p55"/>
            <p:cNvCxnSpPr/>
            <p:nvPr/>
          </p:nvCxnSpPr>
          <p:spPr>
            <a:xfrm>
              <a:off x="8443061" y="11"/>
              <a:ext cx="0" cy="46137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88" name="Google Shape;388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bg>
      <p:bgPr>
        <a:solidFill>
          <a:schemeClr val="dk1"/>
        </a:solid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56"/>
          <p:cNvSpPr txBox="1"/>
          <p:nvPr>
            <p:ph type="title"/>
          </p:nvPr>
        </p:nvSpPr>
        <p:spPr>
          <a:xfrm>
            <a:off x="796638" y="369475"/>
            <a:ext cx="755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392" name="Google Shape;392;p56"/>
          <p:cNvGrpSpPr/>
          <p:nvPr/>
        </p:nvGrpSpPr>
        <p:grpSpPr>
          <a:xfrm flipH="1" rot="10800000">
            <a:off x="0" y="-10"/>
            <a:ext cx="9143866" cy="5143578"/>
            <a:chOff x="0" y="-10"/>
            <a:chExt cx="9143866" cy="5143578"/>
          </a:xfrm>
        </p:grpSpPr>
        <p:grpSp>
          <p:nvGrpSpPr>
            <p:cNvPr id="393" name="Google Shape;393;p56"/>
            <p:cNvGrpSpPr/>
            <p:nvPr/>
          </p:nvGrpSpPr>
          <p:grpSpPr>
            <a:xfrm>
              <a:off x="0" y="4442165"/>
              <a:ext cx="700816" cy="701403"/>
              <a:chOff x="0" y="4442165"/>
              <a:chExt cx="700816" cy="701403"/>
            </a:xfrm>
          </p:grpSpPr>
          <p:sp>
            <p:nvSpPr>
              <p:cNvPr id="394" name="Google Shape;394;p56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5" name="Google Shape;395;p56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" name="Google Shape;396;p56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" name="Google Shape;397;p56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8" name="Google Shape;398;p56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9" name="Google Shape;399;p56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" name="Google Shape;400;p56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" name="Google Shape;401;p56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2" name="Google Shape;402;p56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3" name="Google Shape;403;p56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4" name="Google Shape;404;p56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5" name="Google Shape;405;p56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56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7" name="Google Shape;407;p56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8" name="Google Shape;408;p56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9" name="Google Shape;409;p56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" name="Google Shape;410;p56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" name="Google Shape;411;p56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" name="Google Shape;412;p56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56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" name="Google Shape;414;p56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" name="Google Shape;415;p56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" name="Google Shape;416;p56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7" name="Google Shape;417;p56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8" name="Google Shape;418;p56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56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56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421" name="Google Shape;421;p56"/>
            <p:cNvCxnSpPr/>
            <p:nvPr/>
          </p:nvCxnSpPr>
          <p:spPr>
            <a:xfrm>
              <a:off x="700950" y="531588"/>
              <a:ext cx="0" cy="46119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422" name="Google Shape;422;p56"/>
            <p:cNvGrpSpPr/>
            <p:nvPr/>
          </p:nvGrpSpPr>
          <p:grpSpPr>
            <a:xfrm>
              <a:off x="8443050" y="-10"/>
              <a:ext cx="700816" cy="701403"/>
              <a:chOff x="0" y="4442165"/>
              <a:chExt cx="700816" cy="701403"/>
            </a:xfrm>
          </p:grpSpPr>
          <p:sp>
            <p:nvSpPr>
              <p:cNvPr id="423" name="Google Shape;423;p56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4" name="Google Shape;424;p56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5" name="Google Shape;425;p56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6" name="Google Shape;426;p56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7" name="Google Shape;427;p56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8" name="Google Shape;428;p56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" name="Google Shape;429;p56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" name="Google Shape;430;p56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" name="Google Shape;431;p56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" name="Google Shape;432;p56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" name="Google Shape;433;p56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" name="Google Shape;434;p56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" name="Google Shape;435;p56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" name="Google Shape;436;p56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" name="Google Shape;437;p56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" name="Google Shape;438;p56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" name="Google Shape;439;p56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" name="Google Shape;440;p56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" name="Google Shape;441;p56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" name="Google Shape;442;p56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" name="Google Shape;443;p56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" name="Google Shape;444;p56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" name="Google Shape;445;p56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56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Google Shape;447;p56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" name="Google Shape;448;p56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" name="Google Shape;449;p56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450" name="Google Shape;450;p56"/>
            <p:cNvCxnSpPr/>
            <p:nvPr/>
          </p:nvCxnSpPr>
          <p:spPr>
            <a:xfrm>
              <a:off x="8443061" y="11"/>
              <a:ext cx="0" cy="46137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451" name="Google Shape;451;p56"/>
          <p:cNvSpPr txBox="1"/>
          <p:nvPr>
            <p:ph idx="1" type="subTitle"/>
          </p:nvPr>
        </p:nvSpPr>
        <p:spPr>
          <a:xfrm>
            <a:off x="4902838" y="3301600"/>
            <a:ext cx="27474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2" name="Google Shape;452;p56"/>
          <p:cNvSpPr txBox="1"/>
          <p:nvPr>
            <p:ph idx="2" type="subTitle"/>
          </p:nvPr>
        </p:nvSpPr>
        <p:spPr>
          <a:xfrm>
            <a:off x="1493762" y="3301600"/>
            <a:ext cx="27474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3" name="Google Shape;453;p56"/>
          <p:cNvSpPr txBox="1"/>
          <p:nvPr>
            <p:ph idx="3" type="title"/>
          </p:nvPr>
        </p:nvSpPr>
        <p:spPr>
          <a:xfrm>
            <a:off x="1877612" y="2875648"/>
            <a:ext cx="1979700" cy="48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20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2000"/>
              <a:buNone/>
              <a:defRPr sz="2000">
                <a:solidFill>
                  <a:srgbClr val="FF778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2000"/>
              <a:buNone/>
              <a:defRPr sz="2000">
                <a:solidFill>
                  <a:srgbClr val="FF778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2000"/>
              <a:buNone/>
              <a:defRPr sz="2000">
                <a:solidFill>
                  <a:srgbClr val="FF778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2000"/>
              <a:buNone/>
              <a:defRPr sz="2000">
                <a:solidFill>
                  <a:srgbClr val="FF778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2000"/>
              <a:buNone/>
              <a:defRPr sz="2000">
                <a:solidFill>
                  <a:srgbClr val="FF778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2000"/>
              <a:buNone/>
              <a:defRPr sz="2000">
                <a:solidFill>
                  <a:srgbClr val="FF778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2000"/>
              <a:buNone/>
              <a:defRPr sz="2000">
                <a:solidFill>
                  <a:srgbClr val="FF778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2000"/>
              <a:buNone/>
              <a:defRPr sz="2000">
                <a:solidFill>
                  <a:srgbClr val="FF778A"/>
                </a:solidFill>
              </a:defRPr>
            </a:lvl9pPr>
          </a:lstStyle>
          <a:p/>
        </p:txBody>
      </p:sp>
      <p:sp>
        <p:nvSpPr>
          <p:cNvPr id="454" name="Google Shape;454;p56"/>
          <p:cNvSpPr txBox="1"/>
          <p:nvPr>
            <p:ph idx="4" type="title"/>
          </p:nvPr>
        </p:nvSpPr>
        <p:spPr>
          <a:xfrm>
            <a:off x="5286688" y="2875648"/>
            <a:ext cx="1979700" cy="48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20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2000"/>
              <a:buNone/>
              <a:defRPr sz="2000">
                <a:solidFill>
                  <a:srgbClr val="FF778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2000"/>
              <a:buNone/>
              <a:defRPr sz="2000">
                <a:solidFill>
                  <a:srgbClr val="FF778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2000"/>
              <a:buNone/>
              <a:defRPr sz="2000">
                <a:solidFill>
                  <a:srgbClr val="FF778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2000"/>
              <a:buNone/>
              <a:defRPr sz="2000">
                <a:solidFill>
                  <a:srgbClr val="FF778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2000"/>
              <a:buNone/>
              <a:defRPr sz="2000">
                <a:solidFill>
                  <a:srgbClr val="FF778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2000"/>
              <a:buNone/>
              <a:defRPr sz="2000">
                <a:solidFill>
                  <a:srgbClr val="FF778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2000"/>
              <a:buNone/>
              <a:defRPr sz="2000">
                <a:solidFill>
                  <a:srgbClr val="FF778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2000"/>
              <a:buNone/>
              <a:defRPr sz="2000">
                <a:solidFill>
                  <a:srgbClr val="FF778A"/>
                </a:solidFill>
              </a:defRPr>
            </a:lvl9pPr>
          </a:lstStyle>
          <a:p/>
        </p:txBody>
      </p:sp>
      <p:sp>
        <p:nvSpPr>
          <p:cNvPr id="455" name="Google Shape;455;p5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5">
    <p:bg>
      <p:bgPr>
        <a:solidFill>
          <a:schemeClr val="dk1"/>
        </a:solidFill>
      </p:bgPr>
    </p:bg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7" name="Google Shape;457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57"/>
          <p:cNvSpPr txBox="1"/>
          <p:nvPr>
            <p:ph type="title"/>
          </p:nvPr>
        </p:nvSpPr>
        <p:spPr>
          <a:xfrm>
            <a:off x="796638" y="369475"/>
            <a:ext cx="755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59" name="Google Shape;459;p57"/>
          <p:cNvSpPr txBox="1"/>
          <p:nvPr>
            <p:ph idx="2" type="ctrTitle"/>
          </p:nvPr>
        </p:nvSpPr>
        <p:spPr>
          <a:xfrm>
            <a:off x="2067713" y="1756550"/>
            <a:ext cx="1821900" cy="4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2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9pPr>
          </a:lstStyle>
          <a:p/>
        </p:txBody>
      </p:sp>
      <p:sp>
        <p:nvSpPr>
          <p:cNvPr id="460" name="Google Shape;460;p57"/>
          <p:cNvSpPr txBox="1"/>
          <p:nvPr>
            <p:ph idx="1" type="subTitle"/>
          </p:nvPr>
        </p:nvSpPr>
        <p:spPr>
          <a:xfrm>
            <a:off x="1822763" y="2214900"/>
            <a:ext cx="2311800" cy="5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461" name="Google Shape;461;p57"/>
          <p:cNvSpPr txBox="1"/>
          <p:nvPr>
            <p:ph idx="3" type="ctrTitle"/>
          </p:nvPr>
        </p:nvSpPr>
        <p:spPr>
          <a:xfrm>
            <a:off x="5254387" y="1756550"/>
            <a:ext cx="1821900" cy="4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2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9pPr>
          </a:lstStyle>
          <a:p/>
        </p:txBody>
      </p:sp>
      <p:sp>
        <p:nvSpPr>
          <p:cNvPr id="462" name="Google Shape;462;p57"/>
          <p:cNvSpPr txBox="1"/>
          <p:nvPr>
            <p:ph idx="4" type="subTitle"/>
          </p:nvPr>
        </p:nvSpPr>
        <p:spPr>
          <a:xfrm>
            <a:off x="5009437" y="2214900"/>
            <a:ext cx="2311800" cy="5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463" name="Google Shape;463;p57"/>
          <p:cNvSpPr txBox="1"/>
          <p:nvPr>
            <p:ph idx="5" type="ctrTitle"/>
          </p:nvPr>
        </p:nvSpPr>
        <p:spPr>
          <a:xfrm>
            <a:off x="2067713" y="3624413"/>
            <a:ext cx="1821900" cy="4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2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9pPr>
          </a:lstStyle>
          <a:p/>
        </p:txBody>
      </p:sp>
      <p:sp>
        <p:nvSpPr>
          <p:cNvPr id="464" name="Google Shape;464;p57"/>
          <p:cNvSpPr txBox="1"/>
          <p:nvPr>
            <p:ph idx="6" type="subTitle"/>
          </p:nvPr>
        </p:nvSpPr>
        <p:spPr>
          <a:xfrm>
            <a:off x="1822763" y="4077225"/>
            <a:ext cx="2311800" cy="5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465" name="Google Shape;465;p57"/>
          <p:cNvSpPr txBox="1"/>
          <p:nvPr>
            <p:ph idx="7" type="ctrTitle"/>
          </p:nvPr>
        </p:nvSpPr>
        <p:spPr>
          <a:xfrm>
            <a:off x="5254387" y="3624413"/>
            <a:ext cx="1821900" cy="4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2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b="0" sz="2000">
                <a:solidFill>
                  <a:srgbClr val="41294A"/>
                </a:solidFill>
              </a:defRPr>
            </a:lvl9pPr>
          </a:lstStyle>
          <a:p/>
        </p:txBody>
      </p:sp>
      <p:sp>
        <p:nvSpPr>
          <p:cNvPr id="466" name="Google Shape;466;p57"/>
          <p:cNvSpPr txBox="1"/>
          <p:nvPr>
            <p:ph idx="8" type="subTitle"/>
          </p:nvPr>
        </p:nvSpPr>
        <p:spPr>
          <a:xfrm>
            <a:off x="5009437" y="4077225"/>
            <a:ext cx="2311800" cy="5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0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grpSp>
        <p:nvGrpSpPr>
          <p:cNvPr id="467" name="Google Shape;467;p57"/>
          <p:cNvGrpSpPr/>
          <p:nvPr/>
        </p:nvGrpSpPr>
        <p:grpSpPr>
          <a:xfrm>
            <a:off x="4" y="11"/>
            <a:ext cx="9190871" cy="5143482"/>
            <a:chOff x="4" y="11"/>
            <a:chExt cx="9190871" cy="5143482"/>
          </a:xfrm>
        </p:grpSpPr>
        <p:grpSp>
          <p:nvGrpSpPr>
            <p:cNvPr id="468" name="Google Shape;468;p57"/>
            <p:cNvGrpSpPr/>
            <p:nvPr/>
          </p:nvGrpSpPr>
          <p:grpSpPr>
            <a:xfrm flipH="1" rot="10800000">
              <a:off x="8442900" y="4442090"/>
              <a:ext cx="700816" cy="701403"/>
              <a:chOff x="0" y="4442165"/>
              <a:chExt cx="700816" cy="701403"/>
            </a:xfrm>
          </p:grpSpPr>
          <p:sp>
            <p:nvSpPr>
              <p:cNvPr id="469" name="Google Shape;469;p57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0" name="Google Shape;470;p57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1" name="Google Shape;471;p57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2" name="Google Shape;472;p57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57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57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57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57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57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57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57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0" name="Google Shape;480;p57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57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57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57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4" name="Google Shape;484;p57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5" name="Google Shape;485;p57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57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57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57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57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57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57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57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57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57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57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6" name="Google Shape;496;p57"/>
            <p:cNvGrpSpPr/>
            <p:nvPr/>
          </p:nvGrpSpPr>
          <p:grpSpPr>
            <a:xfrm flipH="1" rot="10800000">
              <a:off x="4" y="11"/>
              <a:ext cx="700816" cy="701403"/>
              <a:chOff x="0" y="4442165"/>
              <a:chExt cx="700816" cy="701403"/>
            </a:xfrm>
          </p:grpSpPr>
          <p:sp>
            <p:nvSpPr>
              <p:cNvPr id="497" name="Google Shape;497;p57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57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57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57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57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57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p57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p57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57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p57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p57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" name="Google Shape;508;p57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509;p57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510;p57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" name="Google Shape;511;p57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" name="Google Shape;512;p57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" name="Google Shape;513;p57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" name="Google Shape;514;p57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" name="Google Shape;515;p57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" name="Google Shape;516;p57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" name="Google Shape;517;p57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" name="Google Shape;518;p57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519;p57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" name="Google Shape;520;p57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p57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p57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523;p57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24" name="Google Shape;524;p57"/>
            <p:cNvCxnSpPr/>
            <p:nvPr/>
          </p:nvCxnSpPr>
          <p:spPr>
            <a:xfrm rot="10800000">
              <a:off x="700950" y="125"/>
              <a:ext cx="0" cy="35676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25" name="Google Shape;525;p57"/>
            <p:cNvCxnSpPr/>
            <p:nvPr/>
          </p:nvCxnSpPr>
          <p:spPr>
            <a:xfrm>
              <a:off x="7805175" y="4430925"/>
              <a:ext cx="13857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26" name="Google Shape;526;p5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9_1_2">
    <p:bg>
      <p:bgPr>
        <a:solidFill>
          <a:schemeClr val="dk1"/>
        </a:solidFill>
      </p:bgPr>
    </p:bg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8" name="Google Shape;528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9" name="Google Shape;529;p58"/>
          <p:cNvSpPr txBox="1"/>
          <p:nvPr>
            <p:ph idx="1" type="subTitle"/>
          </p:nvPr>
        </p:nvSpPr>
        <p:spPr>
          <a:xfrm>
            <a:off x="4888575" y="1492000"/>
            <a:ext cx="3115500" cy="30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Open Sans"/>
              <a:buChar char="○"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Open Sans"/>
              <a:buChar char="■"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 sz="1600"/>
            </a:lvl9pPr>
          </a:lstStyle>
          <a:p/>
        </p:txBody>
      </p:sp>
      <p:sp>
        <p:nvSpPr>
          <p:cNvPr id="530" name="Google Shape;530;p58"/>
          <p:cNvSpPr txBox="1"/>
          <p:nvPr>
            <p:ph type="title"/>
          </p:nvPr>
        </p:nvSpPr>
        <p:spPr>
          <a:xfrm>
            <a:off x="4888575" y="739650"/>
            <a:ext cx="29268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531" name="Google Shape;531;p58"/>
          <p:cNvGrpSpPr/>
          <p:nvPr/>
        </p:nvGrpSpPr>
        <p:grpSpPr>
          <a:xfrm>
            <a:off x="125" y="8"/>
            <a:ext cx="9143591" cy="5143485"/>
            <a:chOff x="125" y="8"/>
            <a:chExt cx="9143591" cy="5143485"/>
          </a:xfrm>
        </p:grpSpPr>
        <p:grpSp>
          <p:nvGrpSpPr>
            <p:cNvPr id="532" name="Google Shape;532;p58"/>
            <p:cNvGrpSpPr/>
            <p:nvPr/>
          </p:nvGrpSpPr>
          <p:grpSpPr>
            <a:xfrm>
              <a:off x="8442900" y="4442090"/>
              <a:ext cx="700816" cy="701403"/>
              <a:chOff x="0" y="4442165"/>
              <a:chExt cx="700816" cy="701403"/>
            </a:xfrm>
          </p:grpSpPr>
          <p:sp>
            <p:nvSpPr>
              <p:cNvPr id="533" name="Google Shape;533;p58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4" name="Google Shape;534;p58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" name="Google Shape;535;p58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" name="Google Shape;536;p58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7" name="Google Shape;537;p58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8" name="Google Shape;538;p58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9" name="Google Shape;539;p58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0" name="Google Shape;540;p58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" name="Google Shape;541;p58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" name="Google Shape;542;p58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" name="Google Shape;543;p58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" name="Google Shape;544;p58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" name="Google Shape;545;p58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" name="Google Shape;546;p58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" name="Google Shape;547;p58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" name="Google Shape;548;p58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" name="Google Shape;549;p58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" name="Google Shape;550;p58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" name="Google Shape;551;p58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" name="Google Shape;552;p58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" name="Google Shape;553;p58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4" name="Google Shape;554;p58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5" name="Google Shape;555;p58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" name="Google Shape;556;p58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" name="Google Shape;557;p58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" name="Google Shape;558;p58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" name="Google Shape;559;p58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60" name="Google Shape;560;p58"/>
            <p:cNvGrpSpPr/>
            <p:nvPr/>
          </p:nvGrpSpPr>
          <p:grpSpPr>
            <a:xfrm rot="5400000">
              <a:off x="425" y="-285"/>
              <a:ext cx="700816" cy="701403"/>
              <a:chOff x="0" y="4442165"/>
              <a:chExt cx="700816" cy="701403"/>
            </a:xfrm>
          </p:grpSpPr>
          <p:sp>
            <p:nvSpPr>
              <p:cNvPr id="561" name="Google Shape;561;p58"/>
              <p:cNvSpPr/>
              <p:nvPr/>
            </p:nvSpPr>
            <p:spPr>
              <a:xfrm>
                <a:off x="0" y="4442165"/>
                <a:ext cx="700816" cy="700816"/>
              </a:xfrm>
              <a:custGeom>
                <a:rect b="b" l="l" r="r" t="t"/>
                <a:pathLst>
                  <a:path extrusionOk="0" h="32107" w="32107">
                    <a:moveTo>
                      <a:pt x="1" y="1"/>
                    </a:moveTo>
                    <a:lnTo>
                      <a:pt x="1" y="32107"/>
                    </a:lnTo>
                    <a:lnTo>
                      <a:pt x="32107" y="32107"/>
                    </a:lnTo>
                    <a:lnTo>
                      <a:pt x="3210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" name="Google Shape;562;p58"/>
              <p:cNvSpPr/>
              <p:nvPr/>
            </p:nvSpPr>
            <p:spPr>
              <a:xfrm>
                <a:off x="197" y="4442732"/>
                <a:ext cx="283037" cy="280396"/>
              </a:xfrm>
              <a:custGeom>
                <a:rect b="b" l="l" r="r" t="t"/>
                <a:pathLst>
                  <a:path extrusionOk="0" h="12846" w="12967">
                    <a:moveTo>
                      <a:pt x="12504" y="1"/>
                    </a:moveTo>
                    <a:lnTo>
                      <a:pt x="0" y="12382"/>
                    </a:lnTo>
                    <a:lnTo>
                      <a:pt x="0" y="12845"/>
                    </a:lnTo>
                    <a:lnTo>
                      <a:pt x="12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" name="Google Shape;563;p58"/>
              <p:cNvSpPr/>
              <p:nvPr/>
            </p:nvSpPr>
            <p:spPr>
              <a:xfrm>
                <a:off x="197" y="4442732"/>
                <a:ext cx="226810" cy="224539"/>
              </a:xfrm>
              <a:custGeom>
                <a:rect b="b" l="l" r="r" t="t"/>
                <a:pathLst>
                  <a:path extrusionOk="0" h="10287" w="10391">
                    <a:moveTo>
                      <a:pt x="9928" y="1"/>
                    </a:moveTo>
                    <a:lnTo>
                      <a:pt x="0" y="9833"/>
                    </a:lnTo>
                    <a:lnTo>
                      <a:pt x="0" y="10287"/>
                    </a:lnTo>
                    <a:lnTo>
                      <a:pt x="1039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" name="Google Shape;564;p58"/>
              <p:cNvSpPr/>
              <p:nvPr/>
            </p:nvSpPr>
            <p:spPr>
              <a:xfrm>
                <a:off x="197" y="4442732"/>
                <a:ext cx="114376" cy="113241"/>
              </a:xfrm>
              <a:custGeom>
                <a:rect b="b" l="l" r="r" t="t"/>
                <a:pathLst>
                  <a:path extrusionOk="0" h="5188" w="5240">
                    <a:moveTo>
                      <a:pt x="4768" y="1"/>
                    </a:moveTo>
                    <a:lnTo>
                      <a:pt x="0" y="4725"/>
                    </a:lnTo>
                    <a:lnTo>
                      <a:pt x="0" y="5188"/>
                    </a:lnTo>
                    <a:lnTo>
                      <a:pt x="52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" name="Google Shape;565;p58"/>
              <p:cNvSpPr/>
              <p:nvPr/>
            </p:nvSpPr>
            <p:spPr>
              <a:xfrm>
                <a:off x="197" y="4442732"/>
                <a:ext cx="1724" cy="1943"/>
              </a:xfrm>
              <a:custGeom>
                <a:rect b="b" l="l" r="r" t="t"/>
                <a:pathLst>
                  <a:path extrusionOk="0" h="89" w="79">
                    <a:moveTo>
                      <a:pt x="0" y="1"/>
                    </a:moveTo>
                    <a:lnTo>
                      <a:pt x="0" y="8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" name="Google Shape;566;p58"/>
              <p:cNvSpPr/>
              <p:nvPr/>
            </p:nvSpPr>
            <p:spPr>
              <a:xfrm>
                <a:off x="197" y="4442732"/>
                <a:ext cx="170604" cy="168901"/>
              </a:xfrm>
              <a:custGeom>
                <a:rect b="b" l="l" r="r" t="t"/>
                <a:pathLst>
                  <a:path extrusionOk="0" h="7738" w="7816">
                    <a:moveTo>
                      <a:pt x="7352" y="1"/>
                    </a:moveTo>
                    <a:lnTo>
                      <a:pt x="0" y="7283"/>
                    </a:lnTo>
                    <a:lnTo>
                      <a:pt x="0" y="7737"/>
                    </a:lnTo>
                    <a:lnTo>
                      <a:pt x="7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" name="Google Shape;567;p58"/>
              <p:cNvSpPr/>
              <p:nvPr/>
            </p:nvSpPr>
            <p:spPr>
              <a:xfrm>
                <a:off x="197" y="4442732"/>
                <a:ext cx="58148" cy="57581"/>
              </a:xfrm>
              <a:custGeom>
                <a:rect b="b" l="l" r="r" t="t"/>
                <a:pathLst>
                  <a:path extrusionOk="0" h="2638" w="2664">
                    <a:moveTo>
                      <a:pt x="2192" y="1"/>
                    </a:moveTo>
                    <a:lnTo>
                      <a:pt x="0" y="2175"/>
                    </a:lnTo>
                    <a:lnTo>
                      <a:pt x="0" y="2638"/>
                    </a:lnTo>
                    <a:lnTo>
                      <a:pt x="2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" name="Google Shape;568;p58"/>
              <p:cNvSpPr/>
              <p:nvPr/>
            </p:nvSpPr>
            <p:spPr>
              <a:xfrm>
                <a:off x="197" y="4442732"/>
                <a:ext cx="339265" cy="336034"/>
              </a:xfrm>
              <a:custGeom>
                <a:rect b="b" l="l" r="r" t="t"/>
                <a:pathLst>
                  <a:path extrusionOk="0" h="15395" w="15543">
                    <a:moveTo>
                      <a:pt x="15080" y="1"/>
                    </a:moveTo>
                    <a:lnTo>
                      <a:pt x="0" y="14932"/>
                    </a:lnTo>
                    <a:lnTo>
                      <a:pt x="0" y="15395"/>
                    </a:lnTo>
                    <a:lnTo>
                      <a:pt x="155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" name="Google Shape;569;p58"/>
              <p:cNvSpPr/>
              <p:nvPr/>
            </p:nvSpPr>
            <p:spPr>
              <a:xfrm>
                <a:off x="197" y="4442732"/>
                <a:ext cx="507926" cy="502993"/>
              </a:xfrm>
              <a:custGeom>
                <a:rect b="b" l="l" r="r" t="t"/>
                <a:pathLst>
                  <a:path extrusionOk="0" h="23044" w="23270">
                    <a:moveTo>
                      <a:pt x="22807" y="1"/>
                    </a:moveTo>
                    <a:lnTo>
                      <a:pt x="0" y="22581"/>
                    </a:lnTo>
                    <a:lnTo>
                      <a:pt x="0" y="23044"/>
                    </a:lnTo>
                    <a:lnTo>
                      <a:pt x="232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" name="Google Shape;570;p58"/>
              <p:cNvSpPr/>
              <p:nvPr/>
            </p:nvSpPr>
            <p:spPr>
              <a:xfrm>
                <a:off x="689888" y="5132634"/>
                <a:ext cx="10892" cy="10892"/>
              </a:xfrm>
              <a:custGeom>
                <a:rect b="b" l="l" r="r" t="t"/>
                <a:pathLst>
                  <a:path extrusionOk="0" h="499" w="499">
                    <a:moveTo>
                      <a:pt x="499" y="0"/>
                    </a:moveTo>
                    <a:lnTo>
                      <a:pt x="1" y="498"/>
                    </a:lnTo>
                    <a:lnTo>
                      <a:pt x="464" y="498"/>
                    </a:lnTo>
                    <a:lnTo>
                      <a:pt x="499" y="463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" name="Google Shape;571;p58"/>
              <p:cNvSpPr/>
              <p:nvPr/>
            </p:nvSpPr>
            <p:spPr>
              <a:xfrm>
                <a:off x="577460" y="5021343"/>
                <a:ext cx="123325" cy="122190"/>
              </a:xfrm>
              <a:custGeom>
                <a:rect b="b" l="l" r="r" t="t"/>
                <a:pathLst>
                  <a:path extrusionOk="0" h="5598" w="5650">
                    <a:moveTo>
                      <a:pt x="5650" y="0"/>
                    </a:moveTo>
                    <a:lnTo>
                      <a:pt x="0" y="5597"/>
                    </a:lnTo>
                    <a:lnTo>
                      <a:pt x="463" y="5597"/>
                    </a:lnTo>
                    <a:lnTo>
                      <a:pt x="5650" y="463"/>
                    </a:lnTo>
                    <a:lnTo>
                      <a:pt x="56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" name="Google Shape;572;p58"/>
              <p:cNvSpPr/>
              <p:nvPr/>
            </p:nvSpPr>
            <p:spPr>
              <a:xfrm>
                <a:off x="352387" y="4798738"/>
                <a:ext cx="348411" cy="344809"/>
              </a:xfrm>
              <a:custGeom>
                <a:rect b="b" l="l" r="r" t="t"/>
                <a:pathLst>
                  <a:path extrusionOk="0" h="15797" w="15962">
                    <a:moveTo>
                      <a:pt x="15962" y="1"/>
                    </a:moveTo>
                    <a:lnTo>
                      <a:pt x="0" y="15796"/>
                    </a:lnTo>
                    <a:lnTo>
                      <a:pt x="472" y="15796"/>
                    </a:lnTo>
                    <a:lnTo>
                      <a:pt x="15962" y="455"/>
                    </a:lnTo>
                    <a:lnTo>
                      <a:pt x="15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" name="Google Shape;573;p58"/>
              <p:cNvSpPr/>
              <p:nvPr/>
            </p:nvSpPr>
            <p:spPr>
              <a:xfrm>
                <a:off x="408786" y="4854395"/>
                <a:ext cx="292008" cy="289149"/>
              </a:xfrm>
              <a:custGeom>
                <a:rect b="b" l="l" r="r" t="t"/>
                <a:pathLst>
                  <a:path extrusionOk="0" h="13247" w="13378">
                    <a:moveTo>
                      <a:pt x="13378" y="0"/>
                    </a:moveTo>
                    <a:lnTo>
                      <a:pt x="1" y="13246"/>
                    </a:lnTo>
                    <a:lnTo>
                      <a:pt x="464" y="13246"/>
                    </a:lnTo>
                    <a:lnTo>
                      <a:pt x="13378" y="463"/>
                    </a:lnTo>
                    <a:lnTo>
                      <a:pt x="13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" name="Google Shape;574;p58"/>
              <p:cNvSpPr/>
              <p:nvPr/>
            </p:nvSpPr>
            <p:spPr>
              <a:xfrm>
                <a:off x="71285" y="4520499"/>
                <a:ext cx="629527" cy="623066"/>
              </a:xfrm>
              <a:custGeom>
                <a:rect b="b" l="l" r="r" t="t"/>
                <a:pathLst>
                  <a:path extrusionOk="0" h="28545" w="28841">
                    <a:moveTo>
                      <a:pt x="28841" y="0"/>
                    </a:moveTo>
                    <a:lnTo>
                      <a:pt x="28526" y="315"/>
                    </a:lnTo>
                    <a:lnTo>
                      <a:pt x="28518" y="315"/>
                    </a:lnTo>
                    <a:lnTo>
                      <a:pt x="0" y="28544"/>
                    </a:lnTo>
                    <a:lnTo>
                      <a:pt x="463" y="28544"/>
                    </a:lnTo>
                    <a:lnTo>
                      <a:pt x="28640" y="655"/>
                    </a:lnTo>
                    <a:lnTo>
                      <a:pt x="28841" y="463"/>
                    </a:lnTo>
                    <a:lnTo>
                      <a:pt x="288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" name="Google Shape;575;p58"/>
              <p:cNvSpPr/>
              <p:nvPr/>
            </p:nvSpPr>
            <p:spPr>
              <a:xfrm>
                <a:off x="197" y="4442732"/>
                <a:ext cx="564154" cy="558653"/>
              </a:xfrm>
              <a:custGeom>
                <a:rect b="b" l="l" r="r" t="t"/>
                <a:pathLst>
                  <a:path extrusionOk="0" h="25594" w="25846">
                    <a:moveTo>
                      <a:pt x="25383" y="1"/>
                    </a:moveTo>
                    <a:lnTo>
                      <a:pt x="0" y="25131"/>
                    </a:lnTo>
                    <a:lnTo>
                      <a:pt x="0" y="25593"/>
                    </a:lnTo>
                    <a:lnTo>
                      <a:pt x="258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" name="Google Shape;576;p58"/>
              <p:cNvSpPr/>
              <p:nvPr/>
            </p:nvSpPr>
            <p:spPr>
              <a:xfrm>
                <a:off x="633685" y="5076978"/>
                <a:ext cx="67098" cy="66552"/>
              </a:xfrm>
              <a:custGeom>
                <a:rect b="b" l="l" r="r" t="t"/>
                <a:pathLst>
                  <a:path extrusionOk="0" h="3049" w="3074">
                    <a:moveTo>
                      <a:pt x="3074" y="1"/>
                    </a:moveTo>
                    <a:lnTo>
                      <a:pt x="0" y="3048"/>
                    </a:lnTo>
                    <a:lnTo>
                      <a:pt x="463" y="3048"/>
                    </a:lnTo>
                    <a:lnTo>
                      <a:pt x="3074" y="464"/>
                    </a:lnTo>
                    <a:lnTo>
                      <a:pt x="30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" name="Google Shape;577;p58"/>
              <p:cNvSpPr/>
              <p:nvPr/>
            </p:nvSpPr>
            <p:spPr>
              <a:xfrm>
                <a:off x="465011" y="4910030"/>
                <a:ext cx="235781" cy="233511"/>
              </a:xfrm>
              <a:custGeom>
                <a:rect b="b" l="l" r="r" t="t"/>
                <a:pathLst>
                  <a:path extrusionOk="0" h="10698" w="10802">
                    <a:moveTo>
                      <a:pt x="10802" y="1"/>
                    </a:moveTo>
                    <a:lnTo>
                      <a:pt x="1" y="10697"/>
                    </a:lnTo>
                    <a:lnTo>
                      <a:pt x="463" y="10697"/>
                    </a:lnTo>
                    <a:lnTo>
                      <a:pt x="10802" y="464"/>
                    </a:lnTo>
                    <a:lnTo>
                      <a:pt x="10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" name="Google Shape;578;p58"/>
              <p:cNvSpPr/>
              <p:nvPr/>
            </p:nvSpPr>
            <p:spPr>
              <a:xfrm>
                <a:off x="239937" y="4687447"/>
                <a:ext cx="460866" cy="456107"/>
              </a:xfrm>
              <a:custGeom>
                <a:rect b="b" l="l" r="r" t="t"/>
                <a:pathLst>
                  <a:path extrusionOk="0" h="20896" w="21114">
                    <a:moveTo>
                      <a:pt x="21114" y="0"/>
                    </a:moveTo>
                    <a:lnTo>
                      <a:pt x="1" y="20895"/>
                    </a:lnTo>
                    <a:lnTo>
                      <a:pt x="472" y="20895"/>
                    </a:lnTo>
                    <a:lnTo>
                      <a:pt x="21114" y="454"/>
                    </a:lnTo>
                    <a:lnTo>
                      <a:pt x="211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" name="Google Shape;579;p58"/>
              <p:cNvSpPr/>
              <p:nvPr/>
            </p:nvSpPr>
            <p:spPr>
              <a:xfrm>
                <a:off x="183713" y="4631594"/>
                <a:ext cx="517093" cy="511964"/>
              </a:xfrm>
              <a:custGeom>
                <a:rect b="b" l="l" r="r" t="t"/>
                <a:pathLst>
                  <a:path extrusionOk="0" h="23455" w="23690">
                    <a:moveTo>
                      <a:pt x="23690" y="1"/>
                    </a:moveTo>
                    <a:lnTo>
                      <a:pt x="1" y="23454"/>
                    </a:lnTo>
                    <a:lnTo>
                      <a:pt x="472" y="23454"/>
                    </a:lnTo>
                    <a:lnTo>
                      <a:pt x="23690" y="464"/>
                    </a:lnTo>
                    <a:lnTo>
                      <a:pt x="236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" name="Google Shape;580;p58"/>
              <p:cNvSpPr/>
              <p:nvPr/>
            </p:nvSpPr>
            <p:spPr>
              <a:xfrm>
                <a:off x="197" y="4442732"/>
                <a:ext cx="676805" cy="669951"/>
              </a:xfrm>
              <a:custGeom>
                <a:rect b="b" l="l" r="r" t="t"/>
                <a:pathLst>
                  <a:path extrusionOk="0" h="30693" w="31007">
                    <a:moveTo>
                      <a:pt x="30543" y="1"/>
                    </a:moveTo>
                    <a:lnTo>
                      <a:pt x="29260" y="1267"/>
                    </a:lnTo>
                    <a:lnTo>
                      <a:pt x="0" y="30230"/>
                    </a:lnTo>
                    <a:lnTo>
                      <a:pt x="0" y="30693"/>
                    </a:lnTo>
                    <a:lnTo>
                      <a:pt x="29382" y="1608"/>
                    </a:lnTo>
                    <a:lnTo>
                      <a:pt x="29382" y="1616"/>
                    </a:lnTo>
                    <a:lnTo>
                      <a:pt x="310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" name="Google Shape;581;p58"/>
              <p:cNvSpPr/>
              <p:nvPr/>
            </p:nvSpPr>
            <p:spPr>
              <a:xfrm>
                <a:off x="197" y="4442732"/>
                <a:ext cx="451720" cy="447355"/>
              </a:xfrm>
              <a:custGeom>
                <a:rect b="b" l="l" r="r" t="t"/>
                <a:pathLst>
                  <a:path extrusionOk="0" h="20495" w="20695">
                    <a:moveTo>
                      <a:pt x="20231" y="1"/>
                    </a:moveTo>
                    <a:lnTo>
                      <a:pt x="0" y="20031"/>
                    </a:lnTo>
                    <a:lnTo>
                      <a:pt x="0" y="20494"/>
                    </a:lnTo>
                    <a:lnTo>
                      <a:pt x="206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" name="Google Shape;582;p58"/>
              <p:cNvSpPr/>
              <p:nvPr/>
            </p:nvSpPr>
            <p:spPr>
              <a:xfrm>
                <a:off x="521235" y="4965686"/>
                <a:ext cx="179553" cy="177850"/>
              </a:xfrm>
              <a:custGeom>
                <a:rect b="b" l="l" r="r" t="t"/>
                <a:pathLst>
                  <a:path extrusionOk="0" h="8148" w="8226">
                    <a:moveTo>
                      <a:pt x="8226" y="1"/>
                    </a:moveTo>
                    <a:lnTo>
                      <a:pt x="0" y="8147"/>
                    </a:lnTo>
                    <a:lnTo>
                      <a:pt x="463" y="8147"/>
                    </a:lnTo>
                    <a:lnTo>
                      <a:pt x="8226" y="463"/>
                    </a:lnTo>
                    <a:lnTo>
                      <a:pt x="82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" name="Google Shape;583;p58"/>
              <p:cNvSpPr/>
              <p:nvPr/>
            </p:nvSpPr>
            <p:spPr>
              <a:xfrm>
                <a:off x="296162" y="4742907"/>
                <a:ext cx="404638" cy="400644"/>
              </a:xfrm>
              <a:custGeom>
                <a:rect b="b" l="l" r="r" t="t"/>
                <a:pathLst>
                  <a:path extrusionOk="0" h="18355" w="18538">
                    <a:moveTo>
                      <a:pt x="18538" y="0"/>
                    </a:moveTo>
                    <a:lnTo>
                      <a:pt x="0" y="18354"/>
                    </a:lnTo>
                    <a:lnTo>
                      <a:pt x="472" y="18354"/>
                    </a:lnTo>
                    <a:lnTo>
                      <a:pt x="18538" y="463"/>
                    </a:lnTo>
                    <a:lnTo>
                      <a:pt x="18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" name="Google Shape;584;p58"/>
              <p:cNvSpPr/>
              <p:nvPr/>
            </p:nvSpPr>
            <p:spPr>
              <a:xfrm>
                <a:off x="127488" y="4575959"/>
                <a:ext cx="573321" cy="567602"/>
              </a:xfrm>
              <a:custGeom>
                <a:rect b="b" l="l" r="r" t="t"/>
                <a:pathLst>
                  <a:path extrusionOk="0" h="26004" w="26266">
                    <a:moveTo>
                      <a:pt x="26266" y="0"/>
                    </a:moveTo>
                    <a:lnTo>
                      <a:pt x="1" y="26003"/>
                    </a:lnTo>
                    <a:lnTo>
                      <a:pt x="464" y="26003"/>
                    </a:lnTo>
                    <a:lnTo>
                      <a:pt x="26266" y="463"/>
                    </a:lnTo>
                    <a:lnTo>
                      <a:pt x="262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" name="Google Shape;585;p58"/>
              <p:cNvSpPr/>
              <p:nvPr/>
            </p:nvSpPr>
            <p:spPr>
              <a:xfrm>
                <a:off x="197" y="4442732"/>
                <a:ext cx="620578" cy="614291"/>
              </a:xfrm>
              <a:custGeom>
                <a:rect b="b" l="l" r="r" t="t"/>
                <a:pathLst>
                  <a:path extrusionOk="0" h="28143" w="28431">
                    <a:moveTo>
                      <a:pt x="27959" y="1"/>
                    </a:moveTo>
                    <a:lnTo>
                      <a:pt x="0" y="27680"/>
                    </a:lnTo>
                    <a:lnTo>
                      <a:pt x="0" y="28143"/>
                    </a:lnTo>
                    <a:lnTo>
                      <a:pt x="28116" y="307"/>
                    </a:lnTo>
                    <a:lnTo>
                      <a:pt x="28125" y="307"/>
                    </a:lnTo>
                    <a:lnTo>
                      <a:pt x="284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586;p58"/>
              <p:cNvSpPr/>
              <p:nvPr/>
            </p:nvSpPr>
            <p:spPr>
              <a:xfrm>
                <a:off x="197" y="4442732"/>
                <a:ext cx="395492" cy="391694"/>
              </a:xfrm>
              <a:custGeom>
                <a:rect b="b" l="l" r="r" t="t"/>
                <a:pathLst>
                  <a:path extrusionOk="0" h="17945" w="18119">
                    <a:moveTo>
                      <a:pt x="17656" y="1"/>
                    </a:moveTo>
                    <a:lnTo>
                      <a:pt x="0" y="17482"/>
                    </a:lnTo>
                    <a:lnTo>
                      <a:pt x="0" y="17944"/>
                    </a:lnTo>
                    <a:lnTo>
                      <a:pt x="181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p58"/>
              <p:cNvSpPr/>
              <p:nvPr/>
            </p:nvSpPr>
            <p:spPr>
              <a:xfrm>
                <a:off x="15060" y="4464842"/>
                <a:ext cx="685755" cy="678726"/>
              </a:xfrm>
              <a:custGeom>
                <a:rect b="b" l="l" r="r" t="t"/>
                <a:pathLst>
                  <a:path extrusionOk="0" h="31095" w="31417">
                    <a:moveTo>
                      <a:pt x="31417" y="1"/>
                    </a:moveTo>
                    <a:lnTo>
                      <a:pt x="29836" y="1564"/>
                    </a:lnTo>
                    <a:lnTo>
                      <a:pt x="29836" y="1555"/>
                    </a:lnTo>
                    <a:lnTo>
                      <a:pt x="0" y="31094"/>
                    </a:lnTo>
                    <a:lnTo>
                      <a:pt x="463" y="31094"/>
                    </a:lnTo>
                    <a:lnTo>
                      <a:pt x="29958" y="1904"/>
                    </a:lnTo>
                    <a:lnTo>
                      <a:pt x="31417" y="464"/>
                    </a:lnTo>
                    <a:lnTo>
                      <a:pt x="31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88" name="Google Shape;588;p58"/>
            <p:cNvCxnSpPr/>
            <p:nvPr/>
          </p:nvCxnSpPr>
          <p:spPr>
            <a:xfrm rot="10800000">
              <a:off x="125" y="700950"/>
              <a:ext cx="27084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89" name="Google Shape;589;p58"/>
            <p:cNvCxnSpPr/>
            <p:nvPr/>
          </p:nvCxnSpPr>
          <p:spPr>
            <a:xfrm rot="10800000">
              <a:off x="8442888" y="921890"/>
              <a:ext cx="0" cy="42216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90" name="Google Shape;590;p5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Coda"/>
              <a:buNone/>
              <a:defRPr b="0" i="0" sz="3500" u="none" cap="none" strike="noStrike">
                <a:solidFill>
                  <a:schemeClr val="accent2"/>
                </a:solidFill>
                <a:latin typeface="Coda"/>
                <a:ea typeface="Coda"/>
                <a:cs typeface="Coda"/>
                <a:sym typeface="Cod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Coda"/>
              <a:buNone/>
              <a:defRPr b="0" i="0" sz="3500" u="none" cap="none" strike="noStrike">
                <a:solidFill>
                  <a:schemeClr val="accent2"/>
                </a:solidFill>
                <a:latin typeface="Coda"/>
                <a:ea typeface="Coda"/>
                <a:cs typeface="Coda"/>
                <a:sym typeface="Cod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Coda"/>
              <a:buNone/>
              <a:defRPr b="0" i="0" sz="3500" u="none" cap="none" strike="noStrike">
                <a:solidFill>
                  <a:schemeClr val="accent2"/>
                </a:solidFill>
                <a:latin typeface="Coda"/>
                <a:ea typeface="Coda"/>
                <a:cs typeface="Coda"/>
                <a:sym typeface="Cod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Coda"/>
              <a:buNone/>
              <a:defRPr b="0" i="0" sz="3500" u="none" cap="none" strike="noStrike">
                <a:solidFill>
                  <a:schemeClr val="accent2"/>
                </a:solidFill>
                <a:latin typeface="Coda"/>
                <a:ea typeface="Coda"/>
                <a:cs typeface="Coda"/>
                <a:sym typeface="Cod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Coda"/>
              <a:buNone/>
              <a:defRPr b="0" i="0" sz="3500" u="none" cap="none" strike="noStrike">
                <a:solidFill>
                  <a:schemeClr val="accent2"/>
                </a:solidFill>
                <a:latin typeface="Coda"/>
                <a:ea typeface="Coda"/>
                <a:cs typeface="Coda"/>
                <a:sym typeface="Cod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Coda"/>
              <a:buNone/>
              <a:defRPr b="0" i="0" sz="3500" u="none" cap="none" strike="noStrike">
                <a:solidFill>
                  <a:schemeClr val="accent2"/>
                </a:solidFill>
                <a:latin typeface="Coda"/>
                <a:ea typeface="Coda"/>
                <a:cs typeface="Coda"/>
                <a:sym typeface="Cod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Coda"/>
              <a:buNone/>
              <a:defRPr b="0" i="0" sz="3500" u="none" cap="none" strike="noStrike">
                <a:solidFill>
                  <a:schemeClr val="accent2"/>
                </a:solidFill>
                <a:latin typeface="Coda"/>
                <a:ea typeface="Coda"/>
                <a:cs typeface="Coda"/>
                <a:sym typeface="Cod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Coda"/>
              <a:buNone/>
              <a:defRPr b="0" i="0" sz="3500" u="none" cap="none" strike="noStrike">
                <a:solidFill>
                  <a:schemeClr val="accent2"/>
                </a:solidFill>
                <a:latin typeface="Coda"/>
                <a:ea typeface="Coda"/>
                <a:cs typeface="Coda"/>
                <a:sym typeface="Cod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Coda"/>
              <a:buNone/>
              <a:defRPr b="0" i="0" sz="3500" u="none" cap="none" strike="noStrike">
                <a:solidFill>
                  <a:schemeClr val="accent2"/>
                </a:solidFill>
                <a:latin typeface="Coda"/>
                <a:ea typeface="Coda"/>
                <a:cs typeface="Coda"/>
                <a:sym typeface="Coda"/>
              </a:defRPr>
            </a:lvl9pPr>
          </a:lstStyle>
          <a:p/>
        </p:txBody>
      </p:sp>
      <p:sp>
        <p:nvSpPr>
          <p:cNvPr id="7" name="Google Shape;7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rope"/>
              <a:buChar char="●"/>
              <a:defRPr b="0" i="0" sz="14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rope"/>
              <a:buChar char="○"/>
              <a:defRPr b="0" i="0" sz="14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rope"/>
              <a:buChar char="■"/>
              <a:defRPr b="0" i="0" sz="14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rope"/>
              <a:buChar char="●"/>
              <a:defRPr b="0" i="0" sz="14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rope"/>
              <a:buChar char="○"/>
              <a:defRPr b="0" i="0" sz="14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rope"/>
              <a:buChar char="■"/>
              <a:defRPr b="0" i="0" sz="14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rope"/>
              <a:buChar char="●"/>
              <a:defRPr b="0" i="0" sz="14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rope"/>
              <a:buChar char="○"/>
              <a:defRPr b="0" i="0" sz="14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rope"/>
              <a:buChar char="■"/>
              <a:defRPr b="0" i="0" sz="14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8" name="Google Shape;8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Relationship Id="rId4" Type="http://schemas.openxmlformats.org/officeDocument/2006/relationships/image" Target="../media/image13.png"/><Relationship Id="rId5" Type="http://schemas.openxmlformats.org/officeDocument/2006/relationships/image" Target="../media/image16.png"/><Relationship Id="rId6" Type="http://schemas.openxmlformats.org/officeDocument/2006/relationships/image" Target="../media/image21.png"/><Relationship Id="rId7" Type="http://schemas.openxmlformats.org/officeDocument/2006/relationships/image" Target="../media/image15.png"/><Relationship Id="rId8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5.png"/><Relationship Id="rId4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Relationship Id="rId4" Type="http://schemas.openxmlformats.org/officeDocument/2006/relationships/image" Target="../media/image3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Relationship Id="rId4" Type="http://schemas.openxmlformats.org/officeDocument/2006/relationships/image" Target="../media/image22.jpg"/><Relationship Id="rId5" Type="http://schemas.openxmlformats.org/officeDocument/2006/relationships/image" Target="../media/image3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8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9.png"/><Relationship Id="rId4" Type="http://schemas.openxmlformats.org/officeDocument/2006/relationships/image" Target="../media/image2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0.png"/><Relationship Id="rId4" Type="http://schemas.openxmlformats.org/officeDocument/2006/relationships/image" Target="../media/image3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5.png"/><Relationship Id="rId4" Type="http://schemas.openxmlformats.org/officeDocument/2006/relationships/image" Target="../media/image3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8.png"/><Relationship Id="rId4" Type="http://schemas.openxmlformats.org/officeDocument/2006/relationships/image" Target="../media/image40.png"/><Relationship Id="rId5" Type="http://schemas.openxmlformats.org/officeDocument/2006/relationships/image" Target="../media/image41.png"/><Relationship Id="rId6" Type="http://schemas.openxmlformats.org/officeDocument/2006/relationships/image" Target="../media/image39.png"/><Relationship Id="rId7" Type="http://schemas.openxmlformats.org/officeDocument/2006/relationships/image" Target="../media/image4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7.png"/><Relationship Id="rId4" Type="http://schemas.openxmlformats.org/officeDocument/2006/relationships/image" Target="../media/image4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8.png"/><Relationship Id="rId6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jpg"/><Relationship Id="rId4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Relationship Id="rId4" Type="http://schemas.openxmlformats.org/officeDocument/2006/relationships/image" Target="../media/image1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1"/>
          <p:cNvSpPr txBox="1"/>
          <p:nvPr>
            <p:ph type="ctrTitle"/>
          </p:nvPr>
        </p:nvSpPr>
        <p:spPr>
          <a:xfrm rot="-861">
            <a:off x="976950" y="1190900"/>
            <a:ext cx="7190100" cy="209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000">
                <a:latin typeface="Arial"/>
                <a:ea typeface="Arial"/>
                <a:cs typeface="Arial"/>
                <a:sym typeface="Arial"/>
              </a:rPr>
              <a:t>相似系列圖片自動整理系統</a:t>
            </a:r>
            <a:endParaRPr sz="40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9" name="Google Shape;1949;p1"/>
          <p:cNvSpPr txBox="1"/>
          <p:nvPr/>
        </p:nvSpPr>
        <p:spPr>
          <a:xfrm>
            <a:off x="3718050" y="3287600"/>
            <a:ext cx="1707900" cy="142343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410885046 潘鈺雁</a:t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410885054 黃楚洋</a:t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410885057 丁柏豪</a:t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410885058 李映賢</a:t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指導教授 : 戴志華</a:t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0" name="Google Shape;1950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2" name="Shape 2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3" name="Google Shape;2083;p10"/>
          <p:cNvGrpSpPr/>
          <p:nvPr/>
        </p:nvGrpSpPr>
        <p:grpSpPr>
          <a:xfrm>
            <a:off x="3627050" y="807250"/>
            <a:ext cx="1890200" cy="1897175"/>
            <a:chOff x="3627050" y="807250"/>
            <a:chExt cx="1890200" cy="1897175"/>
          </a:xfrm>
        </p:grpSpPr>
        <p:sp>
          <p:nvSpPr>
            <p:cNvPr id="2084" name="Google Shape;2084;p10"/>
            <p:cNvSpPr/>
            <p:nvPr/>
          </p:nvSpPr>
          <p:spPr>
            <a:xfrm>
              <a:off x="3627050" y="807250"/>
              <a:ext cx="1890200" cy="1897157"/>
            </a:xfrm>
            <a:custGeom>
              <a:rect b="b" l="l" r="r" t="t"/>
              <a:pathLst>
                <a:path extrusionOk="0" h="75599" w="75608">
                  <a:moveTo>
                    <a:pt x="1" y="1"/>
                  </a:moveTo>
                  <a:lnTo>
                    <a:pt x="1" y="75599"/>
                  </a:lnTo>
                  <a:lnTo>
                    <a:pt x="75608" y="75599"/>
                  </a:lnTo>
                  <a:lnTo>
                    <a:pt x="756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10"/>
            <p:cNvSpPr/>
            <p:nvPr/>
          </p:nvSpPr>
          <p:spPr>
            <a:xfrm>
              <a:off x="3627050" y="807250"/>
              <a:ext cx="1308450" cy="1299950"/>
            </a:xfrm>
            <a:custGeom>
              <a:rect b="b" l="l" r="r" t="t"/>
              <a:pathLst>
                <a:path extrusionOk="0" h="51998" w="52338">
                  <a:moveTo>
                    <a:pt x="51875" y="0"/>
                  </a:moveTo>
                  <a:lnTo>
                    <a:pt x="20049" y="31618"/>
                  </a:lnTo>
                  <a:lnTo>
                    <a:pt x="1" y="51534"/>
                  </a:lnTo>
                  <a:lnTo>
                    <a:pt x="1" y="51997"/>
                  </a:lnTo>
                  <a:lnTo>
                    <a:pt x="20223" y="31906"/>
                  </a:lnTo>
                  <a:lnTo>
                    <a:pt x="523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10"/>
            <p:cNvSpPr/>
            <p:nvPr/>
          </p:nvSpPr>
          <p:spPr>
            <a:xfrm>
              <a:off x="3627050" y="807250"/>
              <a:ext cx="1501650" cy="1492050"/>
            </a:xfrm>
            <a:custGeom>
              <a:rect b="b" l="l" r="r" t="t"/>
              <a:pathLst>
                <a:path extrusionOk="0" h="59682" w="60066">
                  <a:moveTo>
                    <a:pt x="59603" y="0"/>
                  </a:moveTo>
                  <a:lnTo>
                    <a:pt x="23829" y="35547"/>
                  </a:lnTo>
                  <a:lnTo>
                    <a:pt x="1" y="59218"/>
                  </a:lnTo>
                  <a:lnTo>
                    <a:pt x="1" y="59681"/>
                  </a:lnTo>
                  <a:lnTo>
                    <a:pt x="24004" y="35835"/>
                  </a:lnTo>
                  <a:lnTo>
                    <a:pt x="600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10"/>
            <p:cNvSpPr/>
            <p:nvPr/>
          </p:nvSpPr>
          <p:spPr>
            <a:xfrm>
              <a:off x="4431450" y="1625625"/>
              <a:ext cx="1085800" cy="1078800"/>
            </a:xfrm>
            <a:custGeom>
              <a:rect b="b" l="l" r="r" t="t"/>
              <a:pathLst>
                <a:path extrusionOk="0" h="43152" w="43432">
                  <a:moveTo>
                    <a:pt x="43432" y="0"/>
                  </a:moveTo>
                  <a:lnTo>
                    <a:pt x="15578" y="27679"/>
                  </a:lnTo>
                  <a:lnTo>
                    <a:pt x="1" y="43152"/>
                  </a:lnTo>
                  <a:lnTo>
                    <a:pt x="463" y="43152"/>
                  </a:lnTo>
                  <a:lnTo>
                    <a:pt x="15752" y="27968"/>
                  </a:lnTo>
                  <a:lnTo>
                    <a:pt x="43432" y="463"/>
                  </a:lnTo>
                  <a:lnTo>
                    <a:pt x="434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10"/>
            <p:cNvSpPr/>
            <p:nvPr/>
          </p:nvSpPr>
          <p:spPr>
            <a:xfrm>
              <a:off x="4367050" y="1561650"/>
              <a:ext cx="1150200" cy="1142775"/>
            </a:xfrm>
            <a:custGeom>
              <a:rect b="b" l="l" r="r" t="t"/>
              <a:pathLst>
                <a:path extrusionOk="0" h="45711" w="46008">
                  <a:moveTo>
                    <a:pt x="46008" y="1"/>
                  </a:moveTo>
                  <a:lnTo>
                    <a:pt x="16888" y="28929"/>
                  </a:lnTo>
                  <a:lnTo>
                    <a:pt x="1" y="45711"/>
                  </a:lnTo>
                  <a:lnTo>
                    <a:pt x="464" y="45711"/>
                  </a:lnTo>
                  <a:lnTo>
                    <a:pt x="17062" y="29217"/>
                  </a:lnTo>
                  <a:lnTo>
                    <a:pt x="17071" y="29217"/>
                  </a:lnTo>
                  <a:lnTo>
                    <a:pt x="46008" y="464"/>
                  </a:lnTo>
                  <a:lnTo>
                    <a:pt x="460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10"/>
            <p:cNvSpPr/>
            <p:nvPr/>
          </p:nvSpPr>
          <p:spPr>
            <a:xfrm>
              <a:off x="4238050" y="1433750"/>
              <a:ext cx="1279200" cy="1270675"/>
            </a:xfrm>
            <a:custGeom>
              <a:rect b="b" l="l" r="r" t="t"/>
              <a:pathLst>
                <a:path extrusionOk="0" h="50827" w="51168">
                  <a:moveTo>
                    <a:pt x="51168" y="0"/>
                  </a:moveTo>
                  <a:lnTo>
                    <a:pt x="19533" y="31425"/>
                  </a:lnTo>
                  <a:lnTo>
                    <a:pt x="1" y="50827"/>
                  </a:lnTo>
                  <a:lnTo>
                    <a:pt x="472" y="50827"/>
                  </a:lnTo>
                  <a:lnTo>
                    <a:pt x="19708" y="31713"/>
                  </a:lnTo>
                  <a:lnTo>
                    <a:pt x="51168" y="463"/>
                  </a:lnTo>
                  <a:lnTo>
                    <a:pt x="511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10"/>
            <p:cNvSpPr/>
            <p:nvPr/>
          </p:nvSpPr>
          <p:spPr>
            <a:xfrm>
              <a:off x="4109250" y="1305600"/>
              <a:ext cx="1408000" cy="1398825"/>
            </a:xfrm>
            <a:custGeom>
              <a:rect b="b" l="l" r="r" t="t"/>
              <a:pathLst>
                <a:path extrusionOk="0" h="55953" w="56320">
                  <a:moveTo>
                    <a:pt x="56320" y="1"/>
                  </a:moveTo>
                  <a:lnTo>
                    <a:pt x="22162" y="33940"/>
                  </a:lnTo>
                  <a:lnTo>
                    <a:pt x="22162" y="33932"/>
                  </a:lnTo>
                  <a:lnTo>
                    <a:pt x="1" y="55953"/>
                  </a:lnTo>
                  <a:lnTo>
                    <a:pt x="472" y="55953"/>
                  </a:lnTo>
                  <a:lnTo>
                    <a:pt x="22345" y="34220"/>
                  </a:lnTo>
                  <a:lnTo>
                    <a:pt x="22345" y="34229"/>
                  </a:lnTo>
                  <a:lnTo>
                    <a:pt x="56320" y="463"/>
                  </a:lnTo>
                  <a:lnTo>
                    <a:pt x="563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10"/>
            <p:cNvSpPr/>
            <p:nvPr/>
          </p:nvSpPr>
          <p:spPr>
            <a:xfrm>
              <a:off x="3851675" y="1049775"/>
              <a:ext cx="1665575" cy="1654650"/>
            </a:xfrm>
            <a:custGeom>
              <a:rect b="b" l="l" r="r" t="t"/>
              <a:pathLst>
                <a:path extrusionOk="0" h="66186" w="66623">
                  <a:moveTo>
                    <a:pt x="66623" y="0"/>
                  </a:moveTo>
                  <a:lnTo>
                    <a:pt x="64466" y="2148"/>
                  </a:lnTo>
                  <a:lnTo>
                    <a:pt x="64457" y="2148"/>
                  </a:lnTo>
                  <a:lnTo>
                    <a:pt x="27435" y="38935"/>
                  </a:lnTo>
                  <a:lnTo>
                    <a:pt x="1" y="66186"/>
                  </a:lnTo>
                  <a:lnTo>
                    <a:pt x="463" y="66186"/>
                  </a:lnTo>
                  <a:lnTo>
                    <a:pt x="27610" y="39223"/>
                  </a:lnTo>
                  <a:lnTo>
                    <a:pt x="64579" y="2489"/>
                  </a:lnTo>
                  <a:lnTo>
                    <a:pt x="66623" y="463"/>
                  </a:lnTo>
                  <a:lnTo>
                    <a:pt x="666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10"/>
            <p:cNvSpPr/>
            <p:nvPr/>
          </p:nvSpPr>
          <p:spPr>
            <a:xfrm>
              <a:off x="3916075" y="1113950"/>
              <a:ext cx="1601175" cy="1590475"/>
            </a:xfrm>
            <a:custGeom>
              <a:rect b="b" l="l" r="r" t="t"/>
              <a:pathLst>
                <a:path extrusionOk="0" h="63619" w="64047">
                  <a:moveTo>
                    <a:pt x="64047" y="0"/>
                  </a:moveTo>
                  <a:lnTo>
                    <a:pt x="63147" y="891"/>
                  </a:lnTo>
                  <a:lnTo>
                    <a:pt x="26117" y="37677"/>
                  </a:lnTo>
                  <a:lnTo>
                    <a:pt x="0" y="63619"/>
                  </a:lnTo>
                  <a:lnTo>
                    <a:pt x="463" y="63619"/>
                  </a:lnTo>
                  <a:lnTo>
                    <a:pt x="26291" y="37965"/>
                  </a:lnTo>
                  <a:lnTo>
                    <a:pt x="63261" y="1232"/>
                  </a:lnTo>
                  <a:lnTo>
                    <a:pt x="63269" y="1232"/>
                  </a:lnTo>
                  <a:lnTo>
                    <a:pt x="64047" y="463"/>
                  </a:lnTo>
                  <a:lnTo>
                    <a:pt x="640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10"/>
            <p:cNvSpPr/>
            <p:nvPr/>
          </p:nvSpPr>
          <p:spPr>
            <a:xfrm>
              <a:off x="3627050" y="807250"/>
              <a:ext cx="1823850" cy="1811825"/>
            </a:xfrm>
            <a:custGeom>
              <a:rect b="b" l="l" r="r" t="t"/>
              <a:pathLst>
                <a:path extrusionOk="0" h="72473" w="72954">
                  <a:moveTo>
                    <a:pt x="72490" y="0"/>
                  </a:moveTo>
                  <a:lnTo>
                    <a:pt x="67155" y="5301"/>
                  </a:lnTo>
                  <a:lnTo>
                    <a:pt x="67147" y="5301"/>
                  </a:lnTo>
                  <a:lnTo>
                    <a:pt x="30125" y="42087"/>
                  </a:lnTo>
                  <a:lnTo>
                    <a:pt x="1" y="72010"/>
                  </a:lnTo>
                  <a:lnTo>
                    <a:pt x="1" y="72473"/>
                  </a:lnTo>
                  <a:lnTo>
                    <a:pt x="30299" y="42375"/>
                  </a:lnTo>
                  <a:lnTo>
                    <a:pt x="67269" y="5641"/>
                  </a:lnTo>
                  <a:lnTo>
                    <a:pt x="67269" y="5650"/>
                  </a:lnTo>
                  <a:lnTo>
                    <a:pt x="729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10"/>
            <p:cNvSpPr/>
            <p:nvPr/>
          </p:nvSpPr>
          <p:spPr>
            <a:xfrm>
              <a:off x="3627050" y="807250"/>
              <a:ext cx="1566250" cy="1556000"/>
            </a:xfrm>
            <a:custGeom>
              <a:rect b="b" l="l" r="r" t="t"/>
              <a:pathLst>
                <a:path extrusionOk="0" h="62240" w="62650">
                  <a:moveTo>
                    <a:pt x="62187" y="0"/>
                  </a:moveTo>
                  <a:lnTo>
                    <a:pt x="62117" y="70"/>
                  </a:lnTo>
                  <a:lnTo>
                    <a:pt x="62109" y="62"/>
                  </a:lnTo>
                  <a:lnTo>
                    <a:pt x="25087" y="36857"/>
                  </a:lnTo>
                  <a:lnTo>
                    <a:pt x="1" y="61777"/>
                  </a:lnTo>
                  <a:lnTo>
                    <a:pt x="1" y="62239"/>
                  </a:lnTo>
                  <a:lnTo>
                    <a:pt x="25261" y="37145"/>
                  </a:lnTo>
                  <a:lnTo>
                    <a:pt x="62231" y="411"/>
                  </a:lnTo>
                  <a:lnTo>
                    <a:pt x="62240" y="411"/>
                  </a:lnTo>
                  <a:lnTo>
                    <a:pt x="62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10"/>
            <p:cNvSpPr/>
            <p:nvPr/>
          </p:nvSpPr>
          <p:spPr>
            <a:xfrm>
              <a:off x="4302450" y="1497700"/>
              <a:ext cx="1214800" cy="1206725"/>
            </a:xfrm>
            <a:custGeom>
              <a:rect b="b" l="l" r="r" t="t"/>
              <a:pathLst>
                <a:path extrusionOk="0" h="48269" w="48592">
                  <a:moveTo>
                    <a:pt x="48592" y="1"/>
                  </a:moveTo>
                  <a:lnTo>
                    <a:pt x="18214" y="30177"/>
                  </a:lnTo>
                  <a:lnTo>
                    <a:pt x="0" y="48269"/>
                  </a:lnTo>
                  <a:lnTo>
                    <a:pt x="472" y="48269"/>
                  </a:lnTo>
                  <a:lnTo>
                    <a:pt x="18389" y="30465"/>
                  </a:lnTo>
                  <a:lnTo>
                    <a:pt x="48592" y="463"/>
                  </a:lnTo>
                  <a:lnTo>
                    <a:pt x="485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10"/>
            <p:cNvSpPr/>
            <p:nvPr/>
          </p:nvSpPr>
          <p:spPr>
            <a:xfrm>
              <a:off x="4173650" y="1369775"/>
              <a:ext cx="1343600" cy="1334650"/>
            </a:xfrm>
            <a:custGeom>
              <a:rect b="b" l="l" r="r" t="t"/>
              <a:pathLst>
                <a:path extrusionOk="0" h="53386" w="53744">
                  <a:moveTo>
                    <a:pt x="53744" y="1"/>
                  </a:moveTo>
                  <a:lnTo>
                    <a:pt x="20852" y="32675"/>
                  </a:lnTo>
                  <a:lnTo>
                    <a:pt x="1" y="53386"/>
                  </a:lnTo>
                  <a:lnTo>
                    <a:pt x="472" y="53386"/>
                  </a:lnTo>
                  <a:lnTo>
                    <a:pt x="21026" y="32963"/>
                  </a:lnTo>
                  <a:lnTo>
                    <a:pt x="53744" y="464"/>
                  </a:lnTo>
                  <a:lnTo>
                    <a:pt x="53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10"/>
            <p:cNvSpPr/>
            <p:nvPr/>
          </p:nvSpPr>
          <p:spPr>
            <a:xfrm>
              <a:off x="3980475" y="1177675"/>
              <a:ext cx="1536775" cy="1526750"/>
            </a:xfrm>
            <a:custGeom>
              <a:rect b="b" l="l" r="r" t="t"/>
              <a:pathLst>
                <a:path extrusionOk="0" h="61070" w="61471">
                  <a:moveTo>
                    <a:pt x="61471" y="1"/>
                  </a:moveTo>
                  <a:lnTo>
                    <a:pt x="24798" y="36438"/>
                  </a:lnTo>
                  <a:lnTo>
                    <a:pt x="0" y="61070"/>
                  </a:lnTo>
                  <a:lnTo>
                    <a:pt x="463" y="61070"/>
                  </a:lnTo>
                  <a:lnTo>
                    <a:pt x="24973" y="36726"/>
                  </a:lnTo>
                  <a:lnTo>
                    <a:pt x="61471" y="464"/>
                  </a:lnTo>
                  <a:lnTo>
                    <a:pt x="614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10"/>
            <p:cNvSpPr/>
            <p:nvPr/>
          </p:nvSpPr>
          <p:spPr>
            <a:xfrm>
              <a:off x="3722875" y="921850"/>
              <a:ext cx="1794375" cy="1782575"/>
            </a:xfrm>
            <a:custGeom>
              <a:rect b="b" l="l" r="r" t="t"/>
              <a:pathLst>
                <a:path extrusionOk="0" h="71303" w="71775">
                  <a:moveTo>
                    <a:pt x="71775" y="1"/>
                  </a:moveTo>
                  <a:lnTo>
                    <a:pt x="67094" y="4646"/>
                  </a:lnTo>
                  <a:lnTo>
                    <a:pt x="30064" y="41432"/>
                  </a:lnTo>
                  <a:lnTo>
                    <a:pt x="1" y="71303"/>
                  </a:lnTo>
                  <a:lnTo>
                    <a:pt x="464" y="71303"/>
                  </a:lnTo>
                  <a:lnTo>
                    <a:pt x="30238" y="41720"/>
                  </a:lnTo>
                  <a:lnTo>
                    <a:pt x="67217" y="4986"/>
                  </a:lnTo>
                  <a:lnTo>
                    <a:pt x="67217" y="4995"/>
                  </a:lnTo>
                  <a:lnTo>
                    <a:pt x="71775" y="463"/>
                  </a:lnTo>
                  <a:lnTo>
                    <a:pt x="71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10"/>
            <p:cNvSpPr/>
            <p:nvPr/>
          </p:nvSpPr>
          <p:spPr>
            <a:xfrm>
              <a:off x="3658500" y="857900"/>
              <a:ext cx="1858750" cy="1846525"/>
            </a:xfrm>
            <a:custGeom>
              <a:rect b="b" l="l" r="r" t="t"/>
              <a:pathLst>
                <a:path extrusionOk="0" h="73861" w="74350">
                  <a:moveTo>
                    <a:pt x="74350" y="0"/>
                  </a:moveTo>
                  <a:lnTo>
                    <a:pt x="68412" y="5894"/>
                  </a:lnTo>
                  <a:lnTo>
                    <a:pt x="31381" y="42680"/>
                  </a:lnTo>
                  <a:lnTo>
                    <a:pt x="0" y="73861"/>
                  </a:lnTo>
                  <a:lnTo>
                    <a:pt x="463" y="73861"/>
                  </a:lnTo>
                  <a:lnTo>
                    <a:pt x="31556" y="42968"/>
                  </a:lnTo>
                  <a:lnTo>
                    <a:pt x="68526" y="6235"/>
                  </a:lnTo>
                  <a:lnTo>
                    <a:pt x="68534" y="6243"/>
                  </a:lnTo>
                  <a:lnTo>
                    <a:pt x="74350" y="463"/>
                  </a:lnTo>
                  <a:lnTo>
                    <a:pt x="743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10"/>
            <p:cNvSpPr/>
            <p:nvPr/>
          </p:nvSpPr>
          <p:spPr>
            <a:xfrm>
              <a:off x="3627050" y="807250"/>
              <a:ext cx="1695050" cy="1683925"/>
            </a:xfrm>
            <a:custGeom>
              <a:rect b="b" l="l" r="r" t="t"/>
              <a:pathLst>
                <a:path extrusionOk="0" h="67357" w="67802">
                  <a:moveTo>
                    <a:pt x="67339" y="0"/>
                  </a:moveTo>
                  <a:lnTo>
                    <a:pt x="64632" y="2690"/>
                  </a:lnTo>
                  <a:lnTo>
                    <a:pt x="64632" y="2681"/>
                  </a:lnTo>
                  <a:lnTo>
                    <a:pt x="27601" y="39476"/>
                  </a:lnTo>
                  <a:lnTo>
                    <a:pt x="27601" y="39467"/>
                  </a:lnTo>
                  <a:lnTo>
                    <a:pt x="1" y="66893"/>
                  </a:lnTo>
                  <a:lnTo>
                    <a:pt x="1" y="67356"/>
                  </a:lnTo>
                  <a:lnTo>
                    <a:pt x="27776" y="39755"/>
                  </a:lnTo>
                  <a:lnTo>
                    <a:pt x="27776" y="39764"/>
                  </a:lnTo>
                  <a:lnTo>
                    <a:pt x="64754" y="3030"/>
                  </a:lnTo>
                  <a:lnTo>
                    <a:pt x="67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10"/>
            <p:cNvSpPr/>
            <p:nvPr/>
          </p:nvSpPr>
          <p:spPr>
            <a:xfrm>
              <a:off x="3627050" y="807250"/>
              <a:ext cx="1437250" cy="1427850"/>
            </a:xfrm>
            <a:custGeom>
              <a:rect b="b" l="l" r="r" t="t"/>
              <a:pathLst>
                <a:path extrusionOk="0" h="57114" w="57490">
                  <a:moveTo>
                    <a:pt x="57027" y="0"/>
                  </a:moveTo>
                  <a:lnTo>
                    <a:pt x="22572" y="34237"/>
                  </a:lnTo>
                  <a:lnTo>
                    <a:pt x="22563" y="34237"/>
                  </a:lnTo>
                  <a:lnTo>
                    <a:pt x="1" y="56651"/>
                  </a:lnTo>
                  <a:lnTo>
                    <a:pt x="1" y="57114"/>
                  </a:lnTo>
                  <a:lnTo>
                    <a:pt x="22738" y="34525"/>
                  </a:lnTo>
                  <a:lnTo>
                    <a:pt x="22747" y="34525"/>
                  </a:lnTo>
                  <a:lnTo>
                    <a:pt x="574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10"/>
            <p:cNvSpPr/>
            <p:nvPr/>
          </p:nvSpPr>
          <p:spPr>
            <a:xfrm>
              <a:off x="4044875" y="1241650"/>
              <a:ext cx="1472375" cy="1462775"/>
            </a:xfrm>
            <a:custGeom>
              <a:rect b="b" l="l" r="r" t="t"/>
              <a:pathLst>
                <a:path extrusionOk="0" h="58511" w="58895">
                  <a:moveTo>
                    <a:pt x="58895" y="0"/>
                  </a:moveTo>
                  <a:lnTo>
                    <a:pt x="23479" y="35189"/>
                  </a:lnTo>
                  <a:lnTo>
                    <a:pt x="23479" y="35180"/>
                  </a:lnTo>
                  <a:lnTo>
                    <a:pt x="0" y="58511"/>
                  </a:lnTo>
                  <a:lnTo>
                    <a:pt x="463" y="58511"/>
                  </a:lnTo>
                  <a:lnTo>
                    <a:pt x="23654" y="35468"/>
                  </a:lnTo>
                  <a:lnTo>
                    <a:pt x="23663" y="35477"/>
                  </a:lnTo>
                  <a:lnTo>
                    <a:pt x="58895" y="463"/>
                  </a:lnTo>
                  <a:lnTo>
                    <a:pt x="588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10"/>
            <p:cNvSpPr/>
            <p:nvPr/>
          </p:nvSpPr>
          <p:spPr>
            <a:xfrm>
              <a:off x="3787275" y="985800"/>
              <a:ext cx="1729975" cy="1718625"/>
            </a:xfrm>
            <a:custGeom>
              <a:rect b="b" l="l" r="r" t="t"/>
              <a:pathLst>
                <a:path extrusionOk="0" h="68745" w="69199">
                  <a:moveTo>
                    <a:pt x="69199" y="1"/>
                  </a:moveTo>
                  <a:lnTo>
                    <a:pt x="65776" y="3397"/>
                  </a:lnTo>
                  <a:lnTo>
                    <a:pt x="28754" y="40184"/>
                  </a:lnTo>
                  <a:lnTo>
                    <a:pt x="28745" y="40184"/>
                  </a:lnTo>
                  <a:lnTo>
                    <a:pt x="1" y="68745"/>
                  </a:lnTo>
                  <a:lnTo>
                    <a:pt x="464" y="68745"/>
                  </a:lnTo>
                  <a:lnTo>
                    <a:pt x="28929" y="40472"/>
                  </a:lnTo>
                  <a:lnTo>
                    <a:pt x="65898" y="3738"/>
                  </a:lnTo>
                  <a:lnTo>
                    <a:pt x="69199" y="464"/>
                  </a:lnTo>
                  <a:lnTo>
                    <a:pt x="691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10"/>
            <p:cNvSpPr/>
            <p:nvPr/>
          </p:nvSpPr>
          <p:spPr>
            <a:xfrm>
              <a:off x="3627050" y="807250"/>
              <a:ext cx="1888450" cy="1876000"/>
            </a:xfrm>
            <a:custGeom>
              <a:rect b="b" l="l" r="r" t="t"/>
              <a:pathLst>
                <a:path extrusionOk="0" h="75040" w="75538">
                  <a:moveTo>
                    <a:pt x="75066" y="0"/>
                  </a:moveTo>
                  <a:lnTo>
                    <a:pt x="68413" y="6610"/>
                  </a:lnTo>
                  <a:lnTo>
                    <a:pt x="68404" y="6610"/>
                  </a:lnTo>
                  <a:lnTo>
                    <a:pt x="31382" y="43397"/>
                  </a:lnTo>
                  <a:lnTo>
                    <a:pt x="1" y="74577"/>
                  </a:lnTo>
                  <a:lnTo>
                    <a:pt x="1" y="75040"/>
                  </a:lnTo>
                  <a:lnTo>
                    <a:pt x="31557" y="43685"/>
                  </a:lnTo>
                  <a:lnTo>
                    <a:pt x="68526" y="6951"/>
                  </a:lnTo>
                  <a:lnTo>
                    <a:pt x="68535" y="6960"/>
                  </a:lnTo>
                  <a:lnTo>
                    <a:pt x="75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10"/>
            <p:cNvSpPr/>
            <p:nvPr/>
          </p:nvSpPr>
          <p:spPr>
            <a:xfrm>
              <a:off x="3627050" y="807250"/>
              <a:ext cx="1630650" cy="1619950"/>
            </a:xfrm>
            <a:custGeom>
              <a:rect b="b" l="l" r="r" t="t"/>
              <a:pathLst>
                <a:path extrusionOk="0" h="64798" w="65226">
                  <a:moveTo>
                    <a:pt x="64763" y="0"/>
                  </a:moveTo>
                  <a:lnTo>
                    <a:pt x="63375" y="1380"/>
                  </a:lnTo>
                  <a:lnTo>
                    <a:pt x="63375" y="1371"/>
                  </a:lnTo>
                  <a:lnTo>
                    <a:pt x="26344" y="38166"/>
                  </a:lnTo>
                  <a:lnTo>
                    <a:pt x="1" y="64335"/>
                  </a:lnTo>
                  <a:lnTo>
                    <a:pt x="1" y="64798"/>
                  </a:lnTo>
                  <a:lnTo>
                    <a:pt x="26519" y="38446"/>
                  </a:lnTo>
                  <a:lnTo>
                    <a:pt x="26519" y="38454"/>
                  </a:lnTo>
                  <a:lnTo>
                    <a:pt x="63488" y="1721"/>
                  </a:lnTo>
                  <a:lnTo>
                    <a:pt x="63497" y="1721"/>
                  </a:lnTo>
                  <a:lnTo>
                    <a:pt x="652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10"/>
            <p:cNvSpPr/>
            <p:nvPr/>
          </p:nvSpPr>
          <p:spPr>
            <a:xfrm>
              <a:off x="3627050" y="807250"/>
              <a:ext cx="1372850" cy="1363900"/>
            </a:xfrm>
            <a:custGeom>
              <a:rect b="b" l="l" r="r" t="t"/>
              <a:pathLst>
                <a:path extrusionOk="0" h="54556" w="54914">
                  <a:moveTo>
                    <a:pt x="54451" y="0"/>
                  </a:moveTo>
                  <a:lnTo>
                    <a:pt x="21306" y="32927"/>
                  </a:lnTo>
                  <a:lnTo>
                    <a:pt x="1" y="54093"/>
                  </a:lnTo>
                  <a:lnTo>
                    <a:pt x="1" y="54556"/>
                  </a:lnTo>
                  <a:lnTo>
                    <a:pt x="21480" y="33215"/>
                  </a:lnTo>
                  <a:lnTo>
                    <a:pt x="549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10"/>
            <p:cNvSpPr/>
            <p:nvPr/>
          </p:nvSpPr>
          <p:spPr>
            <a:xfrm>
              <a:off x="3627050" y="807250"/>
              <a:ext cx="1759450" cy="1747875"/>
            </a:xfrm>
            <a:custGeom>
              <a:rect b="b" l="l" r="r" t="t"/>
              <a:pathLst>
                <a:path extrusionOk="0" h="69915" w="70378">
                  <a:moveTo>
                    <a:pt x="69915" y="0"/>
                  </a:moveTo>
                  <a:lnTo>
                    <a:pt x="65889" y="4000"/>
                  </a:lnTo>
                  <a:lnTo>
                    <a:pt x="65889" y="3991"/>
                  </a:lnTo>
                  <a:lnTo>
                    <a:pt x="28867" y="40777"/>
                  </a:lnTo>
                  <a:lnTo>
                    <a:pt x="28859" y="40777"/>
                  </a:lnTo>
                  <a:lnTo>
                    <a:pt x="1" y="69452"/>
                  </a:lnTo>
                  <a:lnTo>
                    <a:pt x="1" y="69914"/>
                  </a:lnTo>
                  <a:lnTo>
                    <a:pt x="29042" y="41065"/>
                  </a:lnTo>
                  <a:lnTo>
                    <a:pt x="66012" y="4340"/>
                  </a:lnTo>
                  <a:lnTo>
                    <a:pt x="703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p10"/>
            <p:cNvSpPr/>
            <p:nvPr/>
          </p:nvSpPr>
          <p:spPr>
            <a:xfrm>
              <a:off x="4495850" y="1689800"/>
              <a:ext cx="1021400" cy="1014625"/>
            </a:xfrm>
            <a:custGeom>
              <a:rect b="b" l="l" r="r" t="t"/>
              <a:pathLst>
                <a:path extrusionOk="0" h="40585" w="40856">
                  <a:moveTo>
                    <a:pt x="40856" y="0"/>
                  </a:moveTo>
                  <a:lnTo>
                    <a:pt x="14259" y="26422"/>
                  </a:lnTo>
                  <a:lnTo>
                    <a:pt x="1" y="40585"/>
                  </a:lnTo>
                  <a:lnTo>
                    <a:pt x="463" y="40585"/>
                  </a:lnTo>
                  <a:lnTo>
                    <a:pt x="14434" y="26710"/>
                  </a:lnTo>
                  <a:lnTo>
                    <a:pt x="40856" y="463"/>
                  </a:lnTo>
                  <a:lnTo>
                    <a:pt x="40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10"/>
            <p:cNvSpPr/>
            <p:nvPr/>
          </p:nvSpPr>
          <p:spPr>
            <a:xfrm>
              <a:off x="4689025" y="1881675"/>
              <a:ext cx="828225" cy="822750"/>
            </a:xfrm>
            <a:custGeom>
              <a:rect b="b" l="l" r="r" t="t"/>
              <a:pathLst>
                <a:path extrusionOk="0" h="32910" w="33129">
                  <a:moveTo>
                    <a:pt x="33129" y="0"/>
                  </a:moveTo>
                  <a:lnTo>
                    <a:pt x="10304" y="22676"/>
                  </a:lnTo>
                  <a:lnTo>
                    <a:pt x="1" y="32910"/>
                  </a:lnTo>
                  <a:lnTo>
                    <a:pt x="464" y="32910"/>
                  </a:lnTo>
                  <a:lnTo>
                    <a:pt x="10479" y="22965"/>
                  </a:lnTo>
                  <a:lnTo>
                    <a:pt x="10488" y="22965"/>
                  </a:lnTo>
                  <a:lnTo>
                    <a:pt x="33129" y="463"/>
                  </a:lnTo>
                  <a:lnTo>
                    <a:pt x="331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p10"/>
            <p:cNvSpPr/>
            <p:nvPr/>
          </p:nvSpPr>
          <p:spPr>
            <a:xfrm>
              <a:off x="5333200" y="2521700"/>
              <a:ext cx="184050" cy="182725"/>
            </a:xfrm>
            <a:custGeom>
              <a:rect b="b" l="l" r="r" t="t"/>
              <a:pathLst>
                <a:path extrusionOk="0" h="7309" w="7362">
                  <a:moveTo>
                    <a:pt x="7362" y="1"/>
                  </a:moveTo>
                  <a:lnTo>
                    <a:pt x="1" y="7309"/>
                  </a:lnTo>
                  <a:lnTo>
                    <a:pt x="464" y="7309"/>
                  </a:lnTo>
                  <a:lnTo>
                    <a:pt x="7362" y="463"/>
                  </a:lnTo>
                  <a:lnTo>
                    <a:pt x="73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1" name="Google Shape;2111;p10"/>
            <p:cNvSpPr/>
            <p:nvPr/>
          </p:nvSpPr>
          <p:spPr>
            <a:xfrm>
              <a:off x="5397600" y="2585650"/>
              <a:ext cx="119650" cy="118775"/>
            </a:xfrm>
            <a:custGeom>
              <a:rect b="b" l="l" r="r" t="t"/>
              <a:pathLst>
                <a:path extrusionOk="0" h="4751" w="4786">
                  <a:moveTo>
                    <a:pt x="4786" y="1"/>
                  </a:moveTo>
                  <a:lnTo>
                    <a:pt x="1" y="4751"/>
                  </a:lnTo>
                  <a:lnTo>
                    <a:pt x="472" y="4751"/>
                  </a:lnTo>
                  <a:lnTo>
                    <a:pt x="4786" y="464"/>
                  </a:lnTo>
                  <a:lnTo>
                    <a:pt x="47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p10"/>
            <p:cNvSpPr/>
            <p:nvPr/>
          </p:nvSpPr>
          <p:spPr>
            <a:xfrm>
              <a:off x="5011025" y="2201675"/>
              <a:ext cx="506225" cy="502750"/>
            </a:xfrm>
            <a:custGeom>
              <a:rect b="b" l="l" r="r" t="t"/>
              <a:pathLst>
                <a:path extrusionOk="0" h="20110" w="20249">
                  <a:moveTo>
                    <a:pt x="20249" y="1"/>
                  </a:moveTo>
                  <a:lnTo>
                    <a:pt x="3728" y="16416"/>
                  </a:lnTo>
                  <a:lnTo>
                    <a:pt x="3720" y="16416"/>
                  </a:lnTo>
                  <a:lnTo>
                    <a:pt x="0" y="20110"/>
                  </a:lnTo>
                  <a:lnTo>
                    <a:pt x="472" y="20110"/>
                  </a:lnTo>
                  <a:lnTo>
                    <a:pt x="3894" y="16705"/>
                  </a:lnTo>
                  <a:lnTo>
                    <a:pt x="3903" y="16705"/>
                  </a:lnTo>
                  <a:lnTo>
                    <a:pt x="20249" y="464"/>
                  </a:lnTo>
                  <a:lnTo>
                    <a:pt x="202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p10"/>
            <p:cNvSpPr/>
            <p:nvPr/>
          </p:nvSpPr>
          <p:spPr>
            <a:xfrm>
              <a:off x="4753425" y="1945625"/>
              <a:ext cx="763825" cy="758800"/>
            </a:xfrm>
            <a:custGeom>
              <a:rect b="b" l="l" r="r" t="t"/>
              <a:pathLst>
                <a:path extrusionOk="0" h="30352" w="30553">
                  <a:moveTo>
                    <a:pt x="30553" y="1"/>
                  </a:moveTo>
                  <a:lnTo>
                    <a:pt x="8994" y="21428"/>
                  </a:lnTo>
                  <a:lnTo>
                    <a:pt x="8994" y="21419"/>
                  </a:lnTo>
                  <a:lnTo>
                    <a:pt x="1" y="30352"/>
                  </a:lnTo>
                  <a:lnTo>
                    <a:pt x="464" y="30352"/>
                  </a:lnTo>
                  <a:lnTo>
                    <a:pt x="9169" y="21708"/>
                  </a:lnTo>
                  <a:lnTo>
                    <a:pt x="9169" y="21716"/>
                  </a:lnTo>
                  <a:lnTo>
                    <a:pt x="30553" y="464"/>
                  </a:lnTo>
                  <a:lnTo>
                    <a:pt x="305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4" name="Google Shape;2114;p10"/>
            <p:cNvSpPr/>
            <p:nvPr/>
          </p:nvSpPr>
          <p:spPr>
            <a:xfrm>
              <a:off x="5462000" y="2649625"/>
              <a:ext cx="55250" cy="54800"/>
            </a:xfrm>
            <a:custGeom>
              <a:rect b="b" l="l" r="r" t="t"/>
              <a:pathLst>
                <a:path extrusionOk="0" h="2192" w="2210">
                  <a:moveTo>
                    <a:pt x="2210" y="0"/>
                  </a:moveTo>
                  <a:lnTo>
                    <a:pt x="0" y="2192"/>
                  </a:lnTo>
                  <a:lnTo>
                    <a:pt x="472" y="2192"/>
                  </a:lnTo>
                  <a:lnTo>
                    <a:pt x="2210" y="463"/>
                  </a:lnTo>
                  <a:lnTo>
                    <a:pt x="22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5" name="Google Shape;2115;p10"/>
            <p:cNvSpPr/>
            <p:nvPr/>
          </p:nvSpPr>
          <p:spPr>
            <a:xfrm>
              <a:off x="5204425" y="2393775"/>
              <a:ext cx="312825" cy="310650"/>
            </a:xfrm>
            <a:custGeom>
              <a:rect b="b" l="l" r="r" t="t"/>
              <a:pathLst>
                <a:path extrusionOk="0" h="12426" w="12513">
                  <a:moveTo>
                    <a:pt x="12513" y="1"/>
                  </a:moveTo>
                  <a:lnTo>
                    <a:pt x="0" y="12426"/>
                  </a:lnTo>
                  <a:lnTo>
                    <a:pt x="463" y="12426"/>
                  </a:lnTo>
                  <a:lnTo>
                    <a:pt x="12513" y="464"/>
                  </a:lnTo>
                  <a:lnTo>
                    <a:pt x="125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6" name="Google Shape;2116;p10"/>
            <p:cNvSpPr/>
            <p:nvPr/>
          </p:nvSpPr>
          <p:spPr>
            <a:xfrm>
              <a:off x="5140025" y="2329600"/>
              <a:ext cx="377225" cy="374825"/>
            </a:xfrm>
            <a:custGeom>
              <a:rect b="b" l="l" r="r" t="t"/>
              <a:pathLst>
                <a:path extrusionOk="0" h="14993" w="15089">
                  <a:moveTo>
                    <a:pt x="15089" y="1"/>
                  </a:moveTo>
                  <a:lnTo>
                    <a:pt x="1083" y="13919"/>
                  </a:lnTo>
                  <a:lnTo>
                    <a:pt x="0" y="14993"/>
                  </a:lnTo>
                  <a:lnTo>
                    <a:pt x="463" y="14993"/>
                  </a:lnTo>
                  <a:lnTo>
                    <a:pt x="1258" y="14207"/>
                  </a:lnTo>
                  <a:lnTo>
                    <a:pt x="15089" y="463"/>
                  </a:lnTo>
                  <a:lnTo>
                    <a:pt x="150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7" name="Google Shape;2117;p10"/>
            <p:cNvSpPr/>
            <p:nvPr/>
          </p:nvSpPr>
          <p:spPr>
            <a:xfrm>
              <a:off x="4882225" y="2073775"/>
              <a:ext cx="635025" cy="630650"/>
            </a:xfrm>
            <a:custGeom>
              <a:rect b="b" l="l" r="r" t="t"/>
              <a:pathLst>
                <a:path extrusionOk="0" h="25226" w="25401">
                  <a:moveTo>
                    <a:pt x="25401" y="0"/>
                  </a:moveTo>
                  <a:lnTo>
                    <a:pt x="6357" y="18913"/>
                  </a:lnTo>
                  <a:lnTo>
                    <a:pt x="0" y="25226"/>
                  </a:lnTo>
                  <a:lnTo>
                    <a:pt x="472" y="25226"/>
                  </a:lnTo>
                  <a:lnTo>
                    <a:pt x="6532" y="19201"/>
                  </a:lnTo>
                  <a:lnTo>
                    <a:pt x="25401" y="463"/>
                  </a:lnTo>
                  <a:lnTo>
                    <a:pt x="254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8" name="Google Shape;2118;p10"/>
            <p:cNvSpPr/>
            <p:nvPr/>
          </p:nvSpPr>
          <p:spPr>
            <a:xfrm>
              <a:off x="4624650" y="1817725"/>
              <a:ext cx="892600" cy="886700"/>
            </a:xfrm>
            <a:custGeom>
              <a:rect b="b" l="l" r="r" t="t"/>
              <a:pathLst>
                <a:path extrusionOk="0" h="35468" w="35704">
                  <a:moveTo>
                    <a:pt x="35704" y="0"/>
                  </a:moveTo>
                  <a:lnTo>
                    <a:pt x="11622" y="23925"/>
                  </a:lnTo>
                  <a:lnTo>
                    <a:pt x="0" y="35468"/>
                  </a:lnTo>
                  <a:lnTo>
                    <a:pt x="463" y="35468"/>
                  </a:lnTo>
                  <a:lnTo>
                    <a:pt x="11797" y="24213"/>
                  </a:lnTo>
                  <a:lnTo>
                    <a:pt x="35704" y="463"/>
                  </a:lnTo>
                  <a:lnTo>
                    <a:pt x="357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9" name="Google Shape;2119;p10"/>
            <p:cNvSpPr/>
            <p:nvPr/>
          </p:nvSpPr>
          <p:spPr>
            <a:xfrm>
              <a:off x="5268825" y="2457750"/>
              <a:ext cx="248425" cy="246675"/>
            </a:xfrm>
            <a:custGeom>
              <a:rect b="b" l="l" r="r" t="t"/>
              <a:pathLst>
                <a:path extrusionOk="0" h="9867" w="9937">
                  <a:moveTo>
                    <a:pt x="9937" y="0"/>
                  </a:moveTo>
                  <a:lnTo>
                    <a:pt x="0" y="9867"/>
                  </a:lnTo>
                  <a:lnTo>
                    <a:pt x="463" y="9867"/>
                  </a:lnTo>
                  <a:lnTo>
                    <a:pt x="9937" y="463"/>
                  </a:lnTo>
                  <a:lnTo>
                    <a:pt x="99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p10"/>
            <p:cNvSpPr/>
            <p:nvPr/>
          </p:nvSpPr>
          <p:spPr>
            <a:xfrm>
              <a:off x="5075400" y="2265650"/>
              <a:ext cx="441850" cy="438775"/>
            </a:xfrm>
            <a:custGeom>
              <a:rect b="b" l="l" r="r" t="t"/>
              <a:pathLst>
                <a:path extrusionOk="0" h="17551" w="17674">
                  <a:moveTo>
                    <a:pt x="17674" y="0"/>
                  </a:moveTo>
                  <a:lnTo>
                    <a:pt x="2411" y="15167"/>
                  </a:lnTo>
                  <a:lnTo>
                    <a:pt x="1" y="17551"/>
                  </a:lnTo>
                  <a:lnTo>
                    <a:pt x="472" y="17551"/>
                  </a:lnTo>
                  <a:lnTo>
                    <a:pt x="2585" y="15455"/>
                  </a:lnTo>
                  <a:lnTo>
                    <a:pt x="17674" y="463"/>
                  </a:lnTo>
                  <a:lnTo>
                    <a:pt x="176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p10"/>
            <p:cNvSpPr/>
            <p:nvPr/>
          </p:nvSpPr>
          <p:spPr>
            <a:xfrm>
              <a:off x="4817825" y="2009800"/>
              <a:ext cx="699425" cy="694625"/>
            </a:xfrm>
            <a:custGeom>
              <a:rect b="b" l="l" r="r" t="t"/>
              <a:pathLst>
                <a:path extrusionOk="0" h="27785" w="27977">
                  <a:moveTo>
                    <a:pt x="27977" y="1"/>
                  </a:moveTo>
                  <a:lnTo>
                    <a:pt x="7676" y="20171"/>
                  </a:lnTo>
                  <a:lnTo>
                    <a:pt x="7676" y="20162"/>
                  </a:lnTo>
                  <a:lnTo>
                    <a:pt x="1" y="27785"/>
                  </a:lnTo>
                  <a:lnTo>
                    <a:pt x="463" y="27785"/>
                  </a:lnTo>
                  <a:lnTo>
                    <a:pt x="7850" y="20450"/>
                  </a:lnTo>
                  <a:lnTo>
                    <a:pt x="27977" y="464"/>
                  </a:lnTo>
                  <a:lnTo>
                    <a:pt x="279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p10"/>
            <p:cNvSpPr/>
            <p:nvPr/>
          </p:nvSpPr>
          <p:spPr>
            <a:xfrm>
              <a:off x="4560250" y="1753750"/>
              <a:ext cx="957000" cy="950675"/>
            </a:xfrm>
            <a:custGeom>
              <a:rect b="b" l="l" r="r" t="t"/>
              <a:pathLst>
                <a:path extrusionOk="0" h="38027" w="38280">
                  <a:moveTo>
                    <a:pt x="38280" y="1"/>
                  </a:moveTo>
                  <a:lnTo>
                    <a:pt x="12941" y="25174"/>
                  </a:lnTo>
                  <a:lnTo>
                    <a:pt x="0" y="38027"/>
                  </a:lnTo>
                  <a:lnTo>
                    <a:pt x="463" y="38027"/>
                  </a:lnTo>
                  <a:lnTo>
                    <a:pt x="13115" y="25462"/>
                  </a:lnTo>
                  <a:lnTo>
                    <a:pt x="38280" y="463"/>
                  </a:lnTo>
                  <a:lnTo>
                    <a:pt x="382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p10"/>
            <p:cNvSpPr/>
            <p:nvPr/>
          </p:nvSpPr>
          <p:spPr>
            <a:xfrm>
              <a:off x="4946625" y="2137725"/>
              <a:ext cx="570625" cy="566700"/>
            </a:xfrm>
            <a:custGeom>
              <a:rect b="b" l="l" r="r" t="t"/>
              <a:pathLst>
                <a:path extrusionOk="0" h="22668" w="22825">
                  <a:moveTo>
                    <a:pt x="22825" y="1"/>
                  </a:moveTo>
                  <a:lnTo>
                    <a:pt x="5038" y="17665"/>
                  </a:lnTo>
                  <a:lnTo>
                    <a:pt x="0" y="22668"/>
                  </a:lnTo>
                  <a:lnTo>
                    <a:pt x="472" y="22668"/>
                  </a:lnTo>
                  <a:lnTo>
                    <a:pt x="5213" y="17953"/>
                  </a:lnTo>
                  <a:lnTo>
                    <a:pt x="22825" y="463"/>
                  </a:lnTo>
                  <a:lnTo>
                    <a:pt x="228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4" name="Google Shape;2124;p10"/>
            <p:cNvSpPr/>
            <p:nvPr/>
          </p:nvSpPr>
          <p:spPr>
            <a:xfrm>
              <a:off x="3627050" y="807250"/>
              <a:ext cx="1251275" cy="1242975"/>
            </a:xfrm>
            <a:custGeom>
              <a:rect b="b" l="l" r="r" t="t"/>
              <a:pathLst>
                <a:path extrusionOk="0" h="49719" w="50051">
                  <a:moveTo>
                    <a:pt x="49579" y="0"/>
                  </a:moveTo>
                  <a:lnTo>
                    <a:pt x="18931" y="30456"/>
                  </a:lnTo>
                  <a:lnTo>
                    <a:pt x="1" y="49255"/>
                  </a:lnTo>
                  <a:lnTo>
                    <a:pt x="1" y="49718"/>
                  </a:lnTo>
                  <a:lnTo>
                    <a:pt x="19106" y="30744"/>
                  </a:lnTo>
                  <a:lnTo>
                    <a:pt x="500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5" name="Google Shape;2125;p10"/>
            <p:cNvSpPr/>
            <p:nvPr/>
          </p:nvSpPr>
          <p:spPr>
            <a:xfrm>
              <a:off x="3627050" y="807250"/>
              <a:ext cx="27325" cy="27100"/>
            </a:xfrm>
            <a:custGeom>
              <a:rect b="b" l="l" r="r" t="t"/>
              <a:pathLst>
                <a:path extrusionOk="0" h="1084" w="1093">
                  <a:moveTo>
                    <a:pt x="629" y="0"/>
                  </a:moveTo>
                  <a:lnTo>
                    <a:pt x="1" y="620"/>
                  </a:lnTo>
                  <a:lnTo>
                    <a:pt x="1" y="1083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6" name="Google Shape;2126;p10"/>
            <p:cNvSpPr/>
            <p:nvPr/>
          </p:nvSpPr>
          <p:spPr>
            <a:xfrm>
              <a:off x="3627050" y="807250"/>
              <a:ext cx="1186875" cy="1179000"/>
            </a:xfrm>
            <a:custGeom>
              <a:rect b="b" l="l" r="r" t="t"/>
              <a:pathLst>
                <a:path extrusionOk="0" h="47160" w="47475">
                  <a:moveTo>
                    <a:pt x="47003" y="0"/>
                  </a:moveTo>
                  <a:lnTo>
                    <a:pt x="17674" y="29147"/>
                  </a:lnTo>
                  <a:lnTo>
                    <a:pt x="17665" y="29147"/>
                  </a:lnTo>
                  <a:lnTo>
                    <a:pt x="1" y="46697"/>
                  </a:lnTo>
                  <a:lnTo>
                    <a:pt x="1" y="47160"/>
                  </a:lnTo>
                  <a:lnTo>
                    <a:pt x="17848" y="29435"/>
                  </a:lnTo>
                  <a:lnTo>
                    <a:pt x="47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7" name="Google Shape;2127;p10"/>
            <p:cNvSpPr/>
            <p:nvPr/>
          </p:nvSpPr>
          <p:spPr>
            <a:xfrm>
              <a:off x="3627050" y="807250"/>
              <a:ext cx="1057875" cy="1051100"/>
            </a:xfrm>
            <a:custGeom>
              <a:rect b="b" l="l" r="r" t="t"/>
              <a:pathLst>
                <a:path extrusionOk="0" h="42044" w="42315">
                  <a:moveTo>
                    <a:pt x="41851" y="0"/>
                  </a:moveTo>
                  <a:lnTo>
                    <a:pt x="15150" y="26527"/>
                  </a:lnTo>
                  <a:lnTo>
                    <a:pt x="1" y="41580"/>
                  </a:lnTo>
                  <a:lnTo>
                    <a:pt x="1" y="42043"/>
                  </a:lnTo>
                  <a:lnTo>
                    <a:pt x="15325" y="26815"/>
                  </a:lnTo>
                  <a:lnTo>
                    <a:pt x="423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8" name="Google Shape;2128;p10"/>
            <p:cNvSpPr/>
            <p:nvPr/>
          </p:nvSpPr>
          <p:spPr>
            <a:xfrm>
              <a:off x="3627050" y="807250"/>
              <a:ext cx="929075" cy="922950"/>
            </a:xfrm>
            <a:custGeom>
              <a:rect b="b" l="l" r="r" t="t"/>
              <a:pathLst>
                <a:path extrusionOk="0" h="36918" w="37163">
                  <a:moveTo>
                    <a:pt x="36700" y="0"/>
                  </a:moveTo>
                  <a:lnTo>
                    <a:pt x="12635" y="23908"/>
                  </a:lnTo>
                  <a:lnTo>
                    <a:pt x="1" y="36455"/>
                  </a:lnTo>
                  <a:lnTo>
                    <a:pt x="1" y="36918"/>
                  </a:lnTo>
                  <a:lnTo>
                    <a:pt x="12810" y="24196"/>
                  </a:lnTo>
                  <a:lnTo>
                    <a:pt x="371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p10"/>
            <p:cNvSpPr/>
            <p:nvPr/>
          </p:nvSpPr>
          <p:spPr>
            <a:xfrm>
              <a:off x="3627050" y="807250"/>
              <a:ext cx="671500" cy="667125"/>
            </a:xfrm>
            <a:custGeom>
              <a:rect b="b" l="l" r="r" t="t"/>
              <a:pathLst>
                <a:path extrusionOk="0" h="26685" w="26860">
                  <a:moveTo>
                    <a:pt x="26388" y="0"/>
                  </a:moveTo>
                  <a:lnTo>
                    <a:pt x="7597" y="18677"/>
                  </a:lnTo>
                  <a:lnTo>
                    <a:pt x="1" y="26221"/>
                  </a:lnTo>
                  <a:lnTo>
                    <a:pt x="1" y="26684"/>
                  </a:lnTo>
                  <a:lnTo>
                    <a:pt x="7772" y="18957"/>
                  </a:lnTo>
                  <a:lnTo>
                    <a:pt x="7772" y="18966"/>
                  </a:lnTo>
                  <a:lnTo>
                    <a:pt x="268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p10"/>
            <p:cNvSpPr/>
            <p:nvPr/>
          </p:nvSpPr>
          <p:spPr>
            <a:xfrm>
              <a:off x="3627050" y="807250"/>
              <a:ext cx="735875" cy="731075"/>
            </a:xfrm>
            <a:custGeom>
              <a:rect b="b" l="l" r="r" t="t"/>
              <a:pathLst>
                <a:path extrusionOk="0" h="29243" w="29435">
                  <a:moveTo>
                    <a:pt x="28972" y="0"/>
                  </a:moveTo>
                  <a:lnTo>
                    <a:pt x="8855" y="19987"/>
                  </a:lnTo>
                  <a:lnTo>
                    <a:pt x="8855" y="19978"/>
                  </a:lnTo>
                  <a:lnTo>
                    <a:pt x="1" y="28780"/>
                  </a:lnTo>
                  <a:lnTo>
                    <a:pt x="1" y="29243"/>
                  </a:lnTo>
                  <a:lnTo>
                    <a:pt x="9029" y="20267"/>
                  </a:lnTo>
                  <a:lnTo>
                    <a:pt x="9029" y="20275"/>
                  </a:lnTo>
                  <a:lnTo>
                    <a:pt x="294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p10"/>
            <p:cNvSpPr/>
            <p:nvPr/>
          </p:nvSpPr>
          <p:spPr>
            <a:xfrm>
              <a:off x="3627050" y="807250"/>
              <a:ext cx="349300" cy="347100"/>
            </a:xfrm>
            <a:custGeom>
              <a:rect b="b" l="l" r="r" t="t"/>
              <a:pathLst>
                <a:path extrusionOk="0" h="13884" w="13972">
                  <a:moveTo>
                    <a:pt x="13509" y="0"/>
                  </a:moveTo>
                  <a:lnTo>
                    <a:pt x="1302" y="12129"/>
                  </a:lnTo>
                  <a:lnTo>
                    <a:pt x="1" y="13421"/>
                  </a:lnTo>
                  <a:lnTo>
                    <a:pt x="1" y="13884"/>
                  </a:lnTo>
                  <a:lnTo>
                    <a:pt x="1476" y="12417"/>
                  </a:lnTo>
                  <a:lnTo>
                    <a:pt x="139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2" name="Google Shape;2132;p10"/>
            <p:cNvSpPr/>
            <p:nvPr/>
          </p:nvSpPr>
          <p:spPr>
            <a:xfrm>
              <a:off x="3627050" y="807250"/>
              <a:ext cx="91725" cy="91050"/>
            </a:xfrm>
            <a:custGeom>
              <a:rect b="b" l="l" r="r" t="t"/>
              <a:pathLst>
                <a:path extrusionOk="0" h="3642" w="3669">
                  <a:moveTo>
                    <a:pt x="3205" y="0"/>
                  </a:moveTo>
                  <a:lnTo>
                    <a:pt x="1" y="3179"/>
                  </a:lnTo>
                  <a:lnTo>
                    <a:pt x="1" y="364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3" name="Google Shape;2133;p10"/>
            <p:cNvSpPr/>
            <p:nvPr/>
          </p:nvSpPr>
          <p:spPr>
            <a:xfrm>
              <a:off x="3627050" y="807250"/>
              <a:ext cx="1122250" cy="1115050"/>
            </a:xfrm>
            <a:custGeom>
              <a:rect b="b" l="l" r="r" t="t"/>
              <a:pathLst>
                <a:path extrusionOk="0" h="44602" w="44890">
                  <a:moveTo>
                    <a:pt x="44427" y="0"/>
                  </a:moveTo>
                  <a:lnTo>
                    <a:pt x="16407" y="27837"/>
                  </a:lnTo>
                  <a:lnTo>
                    <a:pt x="1" y="44139"/>
                  </a:lnTo>
                  <a:lnTo>
                    <a:pt x="1" y="44602"/>
                  </a:lnTo>
                  <a:lnTo>
                    <a:pt x="16582" y="28125"/>
                  </a:lnTo>
                  <a:lnTo>
                    <a:pt x="16591" y="28125"/>
                  </a:lnTo>
                  <a:lnTo>
                    <a:pt x="448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p10"/>
            <p:cNvSpPr/>
            <p:nvPr/>
          </p:nvSpPr>
          <p:spPr>
            <a:xfrm>
              <a:off x="3627050" y="807250"/>
              <a:ext cx="993475" cy="986925"/>
            </a:xfrm>
            <a:custGeom>
              <a:rect b="b" l="l" r="r" t="t"/>
              <a:pathLst>
                <a:path extrusionOk="0" h="39477" w="39739">
                  <a:moveTo>
                    <a:pt x="39275" y="0"/>
                  </a:moveTo>
                  <a:lnTo>
                    <a:pt x="13893" y="25217"/>
                  </a:lnTo>
                  <a:lnTo>
                    <a:pt x="1" y="39013"/>
                  </a:lnTo>
                  <a:lnTo>
                    <a:pt x="1" y="39476"/>
                  </a:lnTo>
                  <a:lnTo>
                    <a:pt x="14067" y="25505"/>
                  </a:lnTo>
                  <a:lnTo>
                    <a:pt x="397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p10"/>
            <p:cNvSpPr/>
            <p:nvPr/>
          </p:nvSpPr>
          <p:spPr>
            <a:xfrm>
              <a:off x="3627050" y="807250"/>
              <a:ext cx="800275" cy="795025"/>
            </a:xfrm>
            <a:custGeom>
              <a:rect b="b" l="l" r="r" t="t"/>
              <a:pathLst>
                <a:path extrusionOk="0" h="31801" w="32011">
                  <a:moveTo>
                    <a:pt x="31548" y="0"/>
                  </a:moveTo>
                  <a:lnTo>
                    <a:pt x="10112" y="21288"/>
                  </a:lnTo>
                  <a:lnTo>
                    <a:pt x="1" y="31338"/>
                  </a:lnTo>
                  <a:lnTo>
                    <a:pt x="1" y="31801"/>
                  </a:lnTo>
                  <a:lnTo>
                    <a:pt x="10287" y="21576"/>
                  </a:lnTo>
                  <a:lnTo>
                    <a:pt x="10295" y="21576"/>
                  </a:lnTo>
                  <a:lnTo>
                    <a:pt x="320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p10"/>
            <p:cNvSpPr/>
            <p:nvPr/>
          </p:nvSpPr>
          <p:spPr>
            <a:xfrm>
              <a:off x="3627050" y="807250"/>
              <a:ext cx="542700" cy="538975"/>
            </a:xfrm>
            <a:custGeom>
              <a:rect b="b" l="l" r="r" t="t"/>
              <a:pathLst>
                <a:path extrusionOk="0" h="21559" w="21708">
                  <a:moveTo>
                    <a:pt x="21236" y="0"/>
                  </a:moveTo>
                  <a:lnTo>
                    <a:pt x="5083" y="16058"/>
                  </a:lnTo>
                  <a:lnTo>
                    <a:pt x="5074" y="16058"/>
                  </a:lnTo>
                  <a:lnTo>
                    <a:pt x="1" y="21096"/>
                  </a:lnTo>
                  <a:lnTo>
                    <a:pt x="1" y="21559"/>
                  </a:lnTo>
                  <a:lnTo>
                    <a:pt x="5257" y="16346"/>
                  </a:lnTo>
                  <a:lnTo>
                    <a:pt x="217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p10"/>
            <p:cNvSpPr/>
            <p:nvPr/>
          </p:nvSpPr>
          <p:spPr>
            <a:xfrm>
              <a:off x="3627050" y="807250"/>
              <a:ext cx="478300" cy="475025"/>
            </a:xfrm>
            <a:custGeom>
              <a:rect b="b" l="l" r="r" t="t"/>
              <a:pathLst>
                <a:path extrusionOk="0" h="19001" w="19132">
                  <a:moveTo>
                    <a:pt x="18660" y="0"/>
                  </a:moveTo>
                  <a:lnTo>
                    <a:pt x="3817" y="14748"/>
                  </a:lnTo>
                  <a:lnTo>
                    <a:pt x="1" y="18538"/>
                  </a:lnTo>
                  <a:lnTo>
                    <a:pt x="1" y="19000"/>
                  </a:lnTo>
                  <a:lnTo>
                    <a:pt x="3991" y="15036"/>
                  </a:lnTo>
                  <a:lnTo>
                    <a:pt x="191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8" name="Google Shape;2138;p10"/>
            <p:cNvSpPr/>
            <p:nvPr/>
          </p:nvSpPr>
          <p:spPr>
            <a:xfrm>
              <a:off x="3627050" y="807250"/>
              <a:ext cx="220500" cy="219175"/>
            </a:xfrm>
            <a:custGeom>
              <a:rect b="b" l="l" r="r" t="t"/>
              <a:pathLst>
                <a:path extrusionOk="0" h="8767" w="8820">
                  <a:moveTo>
                    <a:pt x="8357" y="0"/>
                  </a:moveTo>
                  <a:lnTo>
                    <a:pt x="1" y="8304"/>
                  </a:lnTo>
                  <a:lnTo>
                    <a:pt x="1" y="8767"/>
                  </a:lnTo>
                  <a:lnTo>
                    <a:pt x="88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p10"/>
            <p:cNvSpPr/>
            <p:nvPr/>
          </p:nvSpPr>
          <p:spPr>
            <a:xfrm>
              <a:off x="3627050" y="807250"/>
              <a:ext cx="864675" cy="859000"/>
            </a:xfrm>
            <a:custGeom>
              <a:rect b="b" l="l" r="r" t="t"/>
              <a:pathLst>
                <a:path extrusionOk="0" h="34360" w="34587">
                  <a:moveTo>
                    <a:pt x="34124" y="0"/>
                  </a:moveTo>
                  <a:lnTo>
                    <a:pt x="11378" y="22598"/>
                  </a:lnTo>
                  <a:lnTo>
                    <a:pt x="11369" y="22598"/>
                  </a:lnTo>
                  <a:lnTo>
                    <a:pt x="1" y="33897"/>
                  </a:lnTo>
                  <a:lnTo>
                    <a:pt x="1" y="34359"/>
                  </a:lnTo>
                  <a:lnTo>
                    <a:pt x="11553" y="22886"/>
                  </a:lnTo>
                  <a:lnTo>
                    <a:pt x="345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p10"/>
            <p:cNvSpPr/>
            <p:nvPr/>
          </p:nvSpPr>
          <p:spPr>
            <a:xfrm>
              <a:off x="3627050" y="807250"/>
              <a:ext cx="607100" cy="602950"/>
            </a:xfrm>
            <a:custGeom>
              <a:rect b="b" l="l" r="r" t="t"/>
              <a:pathLst>
                <a:path extrusionOk="0" h="24118" w="24284">
                  <a:moveTo>
                    <a:pt x="23821" y="0"/>
                  </a:moveTo>
                  <a:lnTo>
                    <a:pt x="6340" y="17368"/>
                  </a:lnTo>
                  <a:lnTo>
                    <a:pt x="1" y="23654"/>
                  </a:lnTo>
                  <a:lnTo>
                    <a:pt x="1" y="24117"/>
                  </a:lnTo>
                  <a:lnTo>
                    <a:pt x="6515" y="17656"/>
                  </a:lnTo>
                  <a:lnTo>
                    <a:pt x="24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p10"/>
            <p:cNvSpPr/>
            <p:nvPr/>
          </p:nvSpPr>
          <p:spPr>
            <a:xfrm>
              <a:off x="3627050" y="807250"/>
              <a:ext cx="413900" cy="411075"/>
            </a:xfrm>
            <a:custGeom>
              <a:rect b="b" l="l" r="r" t="t"/>
              <a:pathLst>
                <a:path extrusionOk="0" h="16443" w="16556">
                  <a:moveTo>
                    <a:pt x="16084" y="0"/>
                  </a:moveTo>
                  <a:lnTo>
                    <a:pt x="2559" y="13438"/>
                  </a:lnTo>
                  <a:lnTo>
                    <a:pt x="1" y="15979"/>
                  </a:lnTo>
                  <a:lnTo>
                    <a:pt x="1" y="16442"/>
                  </a:lnTo>
                  <a:lnTo>
                    <a:pt x="2734" y="13727"/>
                  </a:lnTo>
                  <a:lnTo>
                    <a:pt x="165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10"/>
            <p:cNvSpPr/>
            <p:nvPr/>
          </p:nvSpPr>
          <p:spPr>
            <a:xfrm>
              <a:off x="3627050" y="807250"/>
              <a:ext cx="156100" cy="155000"/>
            </a:xfrm>
            <a:custGeom>
              <a:rect b="b" l="l" r="r" t="t"/>
              <a:pathLst>
                <a:path extrusionOk="0" h="6200" w="6244">
                  <a:moveTo>
                    <a:pt x="5781" y="0"/>
                  </a:moveTo>
                  <a:lnTo>
                    <a:pt x="1" y="5737"/>
                  </a:lnTo>
                  <a:lnTo>
                    <a:pt x="1" y="6200"/>
                  </a:lnTo>
                  <a:lnTo>
                    <a:pt x="6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p10"/>
            <p:cNvSpPr/>
            <p:nvPr/>
          </p:nvSpPr>
          <p:spPr>
            <a:xfrm>
              <a:off x="3627050" y="807250"/>
              <a:ext cx="284900" cy="282925"/>
            </a:xfrm>
            <a:custGeom>
              <a:rect b="b" l="l" r="r" t="t"/>
              <a:pathLst>
                <a:path extrusionOk="0" h="11317" w="11396">
                  <a:moveTo>
                    <a:pt x="10933" y="0"/>
                  </a:moveTo>
                  <a:lnTo>
                    <a:pt x="44" y="10819"/>
                  </a:lnTo>
                  <a:lnTo>
                    <a:pt x="1" y="10854"/>
                  </a:lnTo>
                  <a:lnTo>
                    <a:pt x="1" y="11317"/>
                  </a:lnTo>
                  <a:lnTo>
                    <a:pt x="219" y="11107"/>
                  </a:lnTo>
                  <a:lnTo>
                    <a:pt x="113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p10"/>
            <p:cNvSpPr/>
            <p:nvPr/>
          </p:nvSpPr>
          <p:spPr>
            <a:xfrm>
              <a:off x="3726300" y="909988"/>
              <a:ext cx="1691700" cy="16917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45" name="Google Shape;2145;p10"/>
          <p:cNvSpPr txBox="1"/>
          <p:nvPr>
            <p:ph idx="2" type="title"/>
          </p:nvPr>
        </p:nvSpPr>
        <p:spPr>
          <a:xfrm>
            <a:off x="1786650" y="3057050"/>
            <a:ext cx="5571000" cy="8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檢測方法&amp;成果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6" name="Google Shape;2146;p10"/>
          <p:cNvSpPr txBox="1"/>
          <p:nvPr>
            <p:ph type="title"/>
          </p:nvPr>
        </p:nvSpPr>
        <p:spPr>
          <a:xfrm flipH="1">
            <a:off x="3881099" y="1058787"/>
            <a:ext cx="1381800" cy="139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47" name="Google Shape;2147;p10"/>
          <p:cNvSpPr txBox="1"/>
          <p:nvPr>
            <p:ph idx="12" type="sldNum"/>
          </p:nvPr>
        </p:nvSpPr>
        <p:spPr>
          <a:xfrm>
            <a:off x="7873659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p11"/>
          <p:cNvSpPr txBox="1"/>
          <p:nvPr>
            <p:ph idx="12" type="sldNum"/>
          </p:nvPr>
        </p:nvSpPr>
        <p:spPr>
          <a:xfrm>
            <a:off x="7873659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53" name="Google Shape;215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0925" y="1589700"/>
            <a:ext cx="1687576" cy="1636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4" name="Google Shape;2154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0925" y="3428060"/>
            <a:ext cx="1687576" cy="1636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5" name="Google Shape;2155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17243" y="3428060"/>
            <a:ext cx="1687576" cy="1636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6" name="Google Shape;2156;p1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721411" y="1884581"/>
            <a:ext cx="1079217" cy="1046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7" name="Google Shape;2157;p11"/>
          <p:cNvPicPr preferRelativeResize="0"/>
          <p:nvPr/>
        </p:nvPicPr>
        <p:blipFill rotWithShape="1">
          <a:blip r:embed="rId7">
            <a:alphaModFix/>
          </a:blip>
          <a:srcRect b="18026" l="19592" r="24491" t="23967"/>
          <a:stretch/>
        </p:blipFill>
        <p:spPr>
          <a:xfrm>
            <a:off x="6471030" y="1981843"/>
            <a:ext cx="943650" cy="948990"/>
          </a:xfrm>
          <a:prstGeom prst="rect">
            <a:avLst/>
          </a:prstGeom>
          <a:noFill/>
          <a:ln>
            <a:noFill/>
          </a:ln>
        </p:spPr>
      </p:pic>
      <p:sp>
        <p:nvSpPr>
          <p:cNvPr id="2158" name="Google Shape;2158;p11"/>
          <p:cNvSpPr txBox="1"/>
          <p:nvPr/>
        </p:nvSpPr>
        <p:spPr>
          <a:xfrm>
            <a:off x="3417243" y="79424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AHash辨識</a:t>
            </a:r>
            <a:endParaRPr b="0" i="0" sz="28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9" name="Google Shape;2159;p11"/>
          <p:cNvSpPr txBox="1"/>
          <p:nvPr/>
        </p:nvSpPr>
        <p:spPr>
          <a:xfrm>
            <a:off x="154350" y="8149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同比例同圖</a:t>
            </a:r>
            <a:r>
              <a:rPr b="0" i="0" lang="en" sz="2800" u="none" cap="none" strike="noStrike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endParaRPr b="0" i="0" sz="1400" u="none" cap="none" strike="noStrike">
              <a:solidFill>
                <a:srgbClr val="00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0" name="Google Shape;2160;p11"/>
          <p:cNvSpPr txBox="1"/>
          <p:nvPr/>
        </p:nvSpPr>
        <p:spPr>
          <a:xfrm>
            <a:off x="2908132" y="8149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不同比例同圖</a:t>
            </a:r>
            <a:r>
              <a:rPr b="0" i="0" lang="en" sz="2800" u="none" cap="none" strike="noStrike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endParaRPr b="0" i="0" sz="2800" u="none" cap="none" strike="noStrike">
              <a:solidFill>
                <a:srgbClr val="00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1" name="Google Shape;2161;p11"/>
          <p:cNvSpPr txBox="1"/>
          <p:nvPr/>
        </p:nvSpPr>
        <p:spPr>
          <a:xfrm>
            <a:off x="5762675" y="8149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部分相同圖</a:t>
            </a:r>
            <a:r>
              <a:rPr b="0" i="0" lang="en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endParaRPr b="0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2" name="Google Shape;2162;p1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083575" y="3408825"/>
            <a:ext cx="1718540" cy="167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6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Google Shape;2167;p12"/>
          <p:cNvSpPr txBox="1"/>
          <p:nvPr>
            <p:ph type="title"/>
          </p:nvPr>
        </p:nvSpPr>
        <p:spPr>
          <a:xfrm>
            <a:off x="725757" y="3724167"/>
            <a:ext cx="81603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  0. 做Size-Reduce，將長邊超過 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latin typeface="Arial"/>
                <a:ea typeface="Arial"/>
                <a:cs typeface="Arial"/>
                <a:sym typeface="Arial"/>
              </a:rPr>
              <a:t>     1K/2K/4K的圖片縮小2/4/8倍</a:t>
            </a:r>
            <a:br>
              <a:rPr lang="en"/>
            </a:br>
            <a:endParaRPr/>
          </a:p>
        </p:txBody>
      </p:sp>
      <p:sp>
        <p:nvSpPr>
          <p:cNvPr id="2168" name="Google Shape;2168;p12"/>
          <p:cNvSpPr txBox="1"/>
          <p:nvPr>
            <p:ph idx="12" type="sldNum"/>
          </p:nvPr>
        </p:nvSpPr>
        <p:spPr>
          <a:xfrm>
            <a:off x="7893759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69" name="Google Shape;2169;p12"/>
          <p:cNvGrpSpPr/>
          <p:nvPr/>
        </p:nvGrpSpPr>
        <p:grpSpPr>
          <a:xfrm>
            <a:off x="725757" y="982224"/>
            <a:ext cx="6791022" cy="2686925"/>
            <a:chOff x="10267500" y="12973491"/>
            <a:chExt cx="6791904" cy="2616110"/>
          </a:xfrm>
        </p:grpSpPr>
        <p:pic>
          <p:nvPicPr>
            <p:cNvPr id="2170" name="Google Shape;2170;p1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3879025" y="12973500"/>
              <a:ext cx="3180379" cy="2616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71" name="Google Shape;2171;p1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0267500" y="12973491"/>
              <a:ext cx="3611514" cy="261611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5" name="Shape 2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6" name="Google Shape;217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6176" y="1469298"/>
            <a:ext cx="3966225" cy="293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7" name="Google Shape;217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97700" y="735050"/>
            <a:ext cx="4424525" cy="3673397"/>
          </a:xfrm>
          <a:prstGeom prst="rect">
            <a:avLst/>
          </a:prstGeom>
          <a:noFill/>
          <a:ln>
            <a:noFill/>
          </a:ln>
        </p:spPr>
      </p:pic>
      <p:sp>
        <p:nvSpPr>
          <p:cNvPr id="2178" name="Google Shape;2178;p13"/>
          <p:cNvSpPr txBox="1"/>
          <p:nvPr/>
        </p:nvSpPr>
        <p:spPr>
          <a:xfrm>
            <a:off x="0" y="746000"/>
            <a:ext cx="50211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0" i="0" lang="en" sz="31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1.用SIFT演算法找出關鍵點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13"/>
          <p:cNvSpPr txBox="1"/>
          <p:nvPr>
            <p:ph idx="12" type="sldNum"/>
          </p:nvPr>
        </p:nvSpPr>
        <p:spPr>
          <a:xfrm>
            <a:off x="7883709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3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" name="Google Shape;2184;p14"/>
          <p:cNvSpPr txBox="1"/>
          <p:nvPr>
            <p:ph idx="12" type="sldNum"/>
          </p:nvPr>
        </p:nvSpPr>
        <p:spPr>
          <a:xfrm>
            <a:off x="7873659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85" name="Google Shape;218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91651" y="2039400"/>
            <a:ext cx="3396949" cy="2920055"/>
          </a:xfrm>
          <a:prstGeom prst="rect">
            <a:avLst/>
          </a:prstGeom>
          <a:noFill/>
          <a:ln>
            <a:noFill/>
          </a:ln>
        </p:spPr>
      </p:pic>
      <p:sp>
        <p:nvSpPr>
          <p:cNvPr id="2186" name="Google Shape;2186;p14"/>
          <p:cNvSpPr txBox="1"/>
          <p:nvPr/>
        </p:nvSpPr>
        <p:spPr>
          <a:xfrm>
            <a:off x="2909900" y="352350"/>
            <a:ext cx="4105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SIFT找關鍵點主要功能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7" name="Google Shape;2187;p14"/>
          <p:cNvSpPr txBox="1"/>
          <p:nvPr/>
        </p:nvSpPr>
        <p:spPr>
          <a:xfrm>
            <a:off x="1458800" y="1172775"/>
            <a:ext cx="30000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0" i="0" lang="en" sz="31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INPUT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8" name="Google Shape;2188;p14"/>
          <p:cNvSpPr txBox="1"/>
          <p:nvPr/>
        </p:nvSpPr>
        <p:spPr>
          <a:xfrm>
            <a:off x="5288600" y="1172775"/>
            <a:ext cx="30000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0" i="0" lang="en" sz="31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OUTPUT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9" name="Google Shape;2189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80145" y="2039400"/>
            <a:ext cx="1981906" cy="2641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0" name="Google Shape;2190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84100" y="2070850"/>
            <a:ext cx="1934701" cy="257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4" name="Shape 2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5" name="Google Shape;2195;p15"/>
          <p:cNvSpPr txBox="1"/>
          <p:nvPr/>
        </p:nvSpPr>
        <p:spPr>
          <a:xfrm>
            <a:off x="1648125" y="459850"/>
            <a:ext cx="5562000" cy="7232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" sz="35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2.找出五個最相似的關鍵點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6" name="Google Shape;2196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97" name="Google Shape;219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1931" y="1183150"/>
            <a:ext cx="7379412" cy="3254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Google Shape;2202;p16"/>
          <p:cNvSpPr txBox="1"/>
          <p:nvPr/>
        </p:nvSpPr>
        <p:spPr>
          <a:xfrm>
            <a:off x="1034670" y="222911"/>
            <a:ext cx="6634098" cy="12618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" sz="35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3. 找相似三角形(長寬比.角度比)，按比例縮放</a:t>
            </a:r>
            <a:endParaRPr/>
          </a:p>
        </p:txBody>
      </p:sp>
      <p:sp>
        <p:nvSpPr>
          <p:cNvPr id="2203" name="Google Shape;2203;p16"/>
          <p:cNvSpPr txBox="1"/>
          <p:nvPr>
            <p:ph idx="12" type="sldNum"/>
          </p:nvPr>
        </p:nvSpPr>
        <p:spPr>
          <a:xfrm>
            <a:off x="7873659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204" name="Google Shape;2204;p16"/>
          <p:cNvGrpSpPr/>
          <p:nvPr/>
        </p:nvGrpSpPr>
        <p:grpSpPr>
          <a:xfrm>
            <a:off x="909881" y="1846518"/>
            <a:ext cx="7324237" cy="2903383"/>
            <a:chOff x="16045400" y="5719638"/>
            <a:chExt cx="4909393" cy="1925911"/>
          </a:xfrm>
        </p:grpSpPr>
        <p:pic>
          <p:nvPicPr>
            <p:cNvPr id="2205" name="Google Shape;2205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8633701" y="5719649"/>
              <a:ext cx="2321092" cy="1925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06" name="Google Shape;2206;p1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6045400" y="5719638"/>
              <a:ext cx="2588300" cy="190659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17"/>
          <p:cNvSpPr txBox="1"/>
          <p:nvPr>
            <p:ph idx="12" type="sldNum"/>
          </p:nvPr>
        </p:nvSpPr>
        <p:spPr>
          <a:xfrm>
            <a:off x="7883709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212" name="Google Shape;2212;p17"/>
          <p:cNvGrpSpPr/>
          <p:nvPr/>
        </p:nvGrpSpPr>
        <p:grpSpPr>
          <a:xfrm>
            <a:off x="1029011" y="1182306"/>
            <a:ext cx="7639501" cy="3072657"/>
            <a:chOff x="10869700" y="8466025"/>
            <a:chExt cx="5265550" cy="2114550"/>
          </a:xfrm>
        </p:grpSpPr>
        <p:pic>
          <p:nvPicPr>
            <p:cNvPr id="2213" name="Google Shape;2213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3546950" y="8475313"/>
              <a:ext cx="2588300" cy="20959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14" name="Google Shape;2214;p1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0869700" y="8466025"/>
              <a:ext cx="2647950" cy="21145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15" name="Google Shape;2215;p17"/>
          <p:cNvSpPr txBox="1"/>
          <p:nvPr/>
        </p:nvSpPr>
        <p:spPr>
          <a:xfrm>
            <a:off x="968687" y="371877"/>
            <a:ext cx="7804181" cy="6309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35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4. 截取三角形延伸出去之方形區塊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" name="Google Shape;2220;p18"/>
          <p:cNvSpPr txBox="1"/>
          <p:nvPr>
            <p:ph idx="12" type="sldNum"/>
          </p:nvPr>
        </p:nvSpPr>
        <p:spPr>
          <a:xfrm>
            <a:off x="7883709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21" name="Google Shape;2221;p18"/>
          <p:cNvPicPr preferRelativeResize="0"/>
          <p:nvPr/>
        </p:nvPicPr>
        <p:blipFill rotWithShape="1">
          <a:blip r:embed="rId3">
            <a:alphaModFix/>
          </a:blip>
          <a:srcRect b="0" l="2074" r="0" t="0"/>
          <a:stretch/>
        </p:blipFill>
        <p:spPr>
          <a:xfrm>
            <a:off x="934999" y="464937"/>
            <a:ext cx="4258794" cy="3954586"/>
          </a:xfrm>
          <a:prstGeom prst="rect">
            <a:avLst/>
          </a:prstGeom>
          <a:noFill/>
          <a:ln>
            <a:noFill/>
          </a:ln>
        </p:spPr>
      </p:pic>
      <p:sp>
        <p:nvSpPr>
          <p:cNvPr id="2222" name="Google Shape;2222;p18"/>
          <p:cNvSpPr txBox="1"/>
          <p:nvPr/>
        </p:nvSpPr>
        <p:spPr>
          <a:xfrm>
            <a:off x="5193793" y="280417"/>
            <a:ext cx="3950207" cy="45243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chemeClr val="accent2"/>
                </a:solidFill>
                <a:latin typeface="Coda"/>
                <a:ea typeface="Coda"/>
                <a:cs typeface="Coda"/>
                <a:sym typeface="Coda"/>
              </a:rPr>
              <a:t>►圖庫檢測</a:t>
            </a:r>
            <a:endParaRPr/>
          </a:p>
          <a:p>
            <a:pPr indent="0" lvl="0" marL="698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chemeClr val="accent2"/>
                </a:solidFill>
                <a:latin typeface="Coda"/>
                <a:ea typeface="Coda"/>
                <a:cs typeface="Coda"/>
                <a:sym typeface="Coda"/>
              </a:rPr>
              <a:t>1.新進圖依序與『母圖』比對。</a:t>
            </a:r>
            <a:endParaRPr/>
          </a:p>
          <a:p>
            <a:pPr indent="0" lvl="0" marL="698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chemeClr val="accent2"/>
                </a:solidFill>
                <a:latin typeface="Coda"/>
                <a:ea typeface="Coda"/>
                <a:cs typeface="Coda"/>
                <a:sym typeface="Coda"/>
              </a:rPr>
              <a:t>2.比對成功，加入該群，若新進圖較原母圖大，更新新進圖為新母圖；皆比對失敗，新進圖自成一群，且為該群母圖。</a:t>
            </a:r>
            <a:endParaRPr/>
          </a:p>
          <a:p>
            <a:pPr indent="0" lvl="0" marL="698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chemeClr val="accent2"/>
                </a:solidFill>
                <a:latin typeface="Coda"/>
                <a:ea typeface="Coda"/>
                <a:cs typeface="Coda"/>
                <a:sym typeface="Coda"/>
              </a:rPr>
              <a:t>3.若一群母圖發生更新，比對新母圖與後續群母圖之關係，若檢測為相似系列圖片，兩群合併。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6" name="Shape 2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7" name="Google Shape;2227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28" name="Google Shape;222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516" y="141070"/>
            <a:ext cx="4729667" cy="4766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9" name="Google Shape;222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98499" y="141070"/>
            <a:ext cx="3761450" cy="47662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4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5" name="Google Shape;195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035" y="0"/>
            <a:ext cx="7852329" cy="4877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4" name="Google Shape;2234;p20"/>
          <p:cNvGrpSpPr/>
          <p:nvPr/>
        </p:nvGrpSpPr>
        <p:grpSpPr>
          <a:xfrm>
            <a:off x="3627050" y="807250"/>
            <a:ext cx="1890200" cy="1897175"/>
            <a:chOff x="3627050" y="807250"/>
            <a:chExt cx="1890200" cy="1897175"/>
          </a:xfrm>
        </p:grpSpPr>
        <p:sp>
          <p:nvSpPr>
            <p:cNvPr id="2235" name="Google Shape;2235;p20"/>
            <p:cNvSpPr/>
            <p:nvPr/>
          </p:nvSpPr>
          <p:spPr>
            <a:xfrm>
              <a:off x="3627050" y="807250"/>
              <a:ext cx="1890200" cy="1897157"/>
            </a:xfrm>
            <a:custGeom>
              <a:rect b="b" l="l" r="r" t="t"/>
              <a:pathLst>
                <a:path extrusionOk="0" h="75599" w="75608">
                  <a:moveTo>
                    <a:pt x="1" y="1"/>
                  </a:moveTo>
                  <a:lnTo>
                    <a:pt x="1" y="75599"/>
                  </a:lnTo>
                  <a:lnTo>
                    <a:pt x="75608" y="75599"/>
                  </a:lnTo>
                  <a:lnTo>
                    <a:pt x="756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p20"/>
            <p:cNvSpPr/>
            <p:nvPr/>
          </p:nvSpPr>
          <p:spPr>
            <a:xfrm>
              <a:off x="3627050" y="807250"/>
              <a:ext cx="1308450" cy="1299950"/>
            </a:xfrm>
            <a:custGeom>
              <a:rect b="b" l="l" r="r" t="t"/>
              <a:pathLst>
                <a:path extrusionOk="0" h="51998" w="52338">
                  <a:moveTo>
                    <a:pt x="51875" y="0"/>
                  </a:moveTo>
                  <a:lnTo>
                    <a:pt x="20049" y="31618"/>
                  </a:lnTo>
                  <a:lnTo>
                    <a:pt x="1" y="51534"/>
                  </a:lnTo>
                  <a:lnTo>
                    <a:pt x="1" y="51997"/>
                  </a:lnTo>
                  <a:lnTo>
                    <a:pt x="20223" y="31906"/>
                  </a:lnTo>
                  <a:lnTo>
                    <a:pt x="523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p20"/>
            <p:cNvSpPr/>
            <p:nvPr/>
          </p:nvSpPr>
          <p:spPr>
            <a:xfrm>
              <a:off x="3627050" y="807250"/>
              <a:ext cx="1501650" cy="1492050"/>
            </a:xfrm>
            <a:custGeom>
              <a:rect b="b" l="l" r="r" t="t"/>
              <a:pathLst>
                <a:path extrusionOk="0" h="59682" w="60066">
                  <a:moveTo>
                    <a:pt x="59603" y="0"/>
                  </a:moveTo>
                  <a:lnTo>
                    <a:pt x="23829" y="35547"/>
                  </a:lnTo>
                  <a:lnTo>
                    <a:pt x="1" y="59218"/>
                  </a:lnTo>
                  <a:lnTo>
                    <a:pt x="1" y="59681"/>
                  </a:lnTo>
                  <a:lnTo>
                    <a:pt x="24004" y="35835"/>
                  </a:lnTo>
                  <a:lnTo>
                    <a:pt x="600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p20"/>
            <p:cNvSpPr/>
            <p:nvPr/>
          </p:nvSpPr>
          <p:spPr>
            <a:xfrm>
              <a:off x="4431450" y="1625625"/>
              <a:ext cx="1085800" cy="1078800"/>
            </a:xfrm>
            <a:custGeom>
              <a:rect b="b" l="l" r="r" t="t"/>
              <a:pathLst>
                <a:path extrusionOk="0" h="43152" w="43432">
                  <a:moveTo>
                    <a:pt x="43432" y="0"/>
                  </a:moveTo>
                  <a:lnTo>
                    <a:pt x="15578" y="27679"/>
                  </a:lnTo>
                  <a:lnTo>
                    <a:pt x="1" y="43152"/>
                  </a:lnTo>
                  <a:lnTo>
                    <a:pt x="463" y="43152"/>
                  </a:lnTo>
                  <a:lnTo>
                    <a:pt x="15752" y="27968"/>
                  </a:lnTo>
                  <a:lnTo>
                    <a:pt x="43432" y="463"/>
                  </a:lnTo>
                  <a:lnTo>
                    <a:pt x="434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20"/>
            <p:cNvSpPr/>
            <p:nvPr/>
          </p:nvSpPr>
          <p:spPr>
            <a:xfrm>
              <a:off x="4367050" y="1561650"/>
              <a:ext cx="1150200" cy="1142775"/>
            </a:xfrm>
            <a:custGeom>
              <a:rect b="b" l="l" r="r" t="t"/>
              <a:pathLst>
                <a:path extrusionOk="0" h="45711" w="46008">
                  <a:moveTo>
                    <a:pt x="46008" y="1"/>
                  </a:moveTo>
                  <a:lnTo>
                    <a:pt x="16888" y="28929"/>
                  </a:lnTo>
                  <a:lnTo>
                    <a:pt x="1" y="45711"/>
                  </a:lnTo>
                  <a:lnTo>
                    <a:pt x="464" y="45711"/>
                  </a:lnTo>
                  <a:lnTo>
                    <a:pt x="17062" y="29217"/>
                  </a:lnTo>
                  <a:lnTo>
                    <a:pt x="17071" y="29217"/>
                  </a:lnTo>
                  <a:lnTo>
                    <a:pt x="46008" y="464"/>
                  </a:lnTo>
                  <a:lnTo>
                    <a:pt x="460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p20"/>
            <p:cNvSpPr/>
            <p:nvPr/>
          </p:nvSpPr>
          <p:spPr>
            <a:xfrm>
              <a:off x="4238050" y="1433750"/>
              <a:ext cx="1279200" cy="1270675"/>
            </a:xfrm>
            <a:custGeom>
              <a:rect b="b" l="l" r="r" t="t"/>
              <a:pathLst>
                <a:path extrusionOk="0" h="50827" w="51168">
                  <a:moveTo>
                    <a:pt x="51168" y="0"/>
                  </a:moveTo>
                  <a:lnTo>
                    <a:pt x="19533" y="31425"/>
                  </a:lnTo>
                  <a:lnTo>
                    <a:pt x="1" y="50827"/>
                  </a:lnTo>
                  <a:lnTo>
                    <a:pt x="472" y="50827"/>
                  </a:lnTo>
                  <a:lnTo>
                    <a:pt x="19708" y="31713"/>
                  </a:lnTo>
                  <a:lnTo>
                    <a:pt x="51168" y="463"/>
                  </a:lnTo>
                  <a:lnTo>
                    <a:pt x="511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p20"/>
            <p:cNvSpPr/>
            <p:nvPr/>
          </p:nvSpPr>
          <p:spPr>
            <a:xfrm>
              <a:off x="4109250" y="1305600"/>
              <a:ext cx="1408000" cy="1398825"/>
            </a:xfrm>
            <a:custGeom>
              <a:rect b="b" l="l" r="r" t="t"/>
              <a:pathLst>
                <a:path extrusionOk="0" h="55953" w="56320">
                  <a:moveTo>
                    <a:pt x="56320" y="1"/>
                  </a:moveTo>
                  <a:lnTo>
                    <a:pt x="22162" y="33940"/>
                  </a:lnTo>
                  <a:lnTo>
                    <a:pt x="22162" y="33932"/>
                  </a:lnTo>
                  <a:lnTo>
                    <a:pt x="1" y="55953"/>
                  </a:lnTo>
                  <a:lnTo>
                    <a:pt x="472" y="55953"/>
                  </a:lnTo>
                  <a:lnTo>
                    <a:pt x="22345" y="34220"/>
                  </a:lnTo>
                  <a:lnTo>
                    <a:pt x="22345" y="34229"/>
                  </a:lnTo>
                  <a:lnTo>
                    <a:pt x="56320" y="463"/>
                  </a:lnTo>
                  <a:lnTo>
                    <a:pt x="563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p20"/>
            <p:cNvSpPr/>
            <p:nvPr/>
          </p:nvSpPr>
          <p:spPr>
            <a:xfrm>
              <a:off x="3851675" y="1049775"/>
              <a:ext cx="1665575" cy="1654650"/>
            </a:xfrm>
            <a:custGeom>
              <a:rect b="b" l="l" r="r" t="t"/>
              <a:pathLst>
                <a:path extrusionOk="0" h="66186" w="66623">
                  <a:moveTo>
                    <a:pt x="66623" y="0"/>
                  </a:moveTo>
                  <a:lnTo>
                    <a:pt x="64466" y="2148"/>
                  </a:lnTo>
                  <a:lnTo>
                    <a:pt x="64457" y="2148"/>
                  </a:lnTo>
                  <a:lnTo>
                    <a:pt x="27435" y="38935"/>
                  </a:lnTo>
                  <a:lnTo>
                    <a:pt x="1" y="66186"/>
                  </a:lnTo>
                  <a:lnTo>
                    <a:pt x="463" y="66186"/>
                  </a:lnTo>
                  <a:lnTo>
                    <a:pt x="27610" y="39223"/>
                  </a:lnTo>
                  <a:lnTo>
                    <a:pt x="64579" y="2489"/>
                  </a:lnTo>
                  <a:lnTo>
                    <a:pt x="66623" y="463"/>
                  </a:lnTo>
                  <a:lnTo>
                    <a:pt x="666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p20"/>
            <p:cNvSpPr/>
            <p:nvPr/>
          </p:nvSpPr>
          <p:spPr>
            <a:xfrm>
              <a:off x="3916075" y="1113950"/>
              <a:ext cx="1601175" cy="1590475"/>
            </a:xfrm>
            <a:custGeom>
              <a:rect b="b" l="l" r="r" t="t"/>
              <a:pathLst>
                <a:path extrusionOk="0" h="63619" w="64047">
                  <a:moveTo>
                    <a:pt x="64047" y="0"/>
                  </a:moveTo>
                  <a:lnTo>
                    <a:pt x="63147" y="891"/>
                  </a:lnTo>
                  <a:lnTo>
                    <a:pt x="26117" y="37677"/>
                  </a:lnTo>
                  <a:lnTo>
                    <a:pt x="0" y="63619"/>
                  </a:lnTo>
                  <a:lnTo>
                    <a:pt x="463" y="63619"/>
                  </a:lnTo>
                  <a:lnTo>
                    <a:pt x="26291" y="37965"/>
                  </a:lnTo>
                  <a:lnTo>
                    <a:pt x="63261" y="1232"/>
                  </a:lnTo>
                  <a:lnTo>
                    <a:pt x="63269" y="1232"/>
                  </a:lnTo>
                  <a:lnTo>
                    <a:pt x="64047" y="463"/>
                  </a:lnTo>
                  <a:lnTo>
                    <a:pt x="640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20"/>
            <p:cNvSpPr/>
            <p:nvPr/>
          </p:nvSpPr>
          <p:spPr>
            <a:xfrm>
              <a:off x="3627050" y="807250"/>
              <a:ext cx="1823850" cy="1811825"/>
            </a:xfrm>
            <a:custGeom>
              <a:rect b="b" l="l" r="r" t="t"/>
              <a:pathLst>
                <a:path extrusionOk="0" h="72473" w="72954">
                  <a:moveTo>
                    <a:pt x="72490" y="0"/>
                  </a:moveTo>
                  <a:lnTo>
                    <a:pt x="67155" y="5301"/>
                  </a:lnTo>
                  <a:lnTo>
                    <a:pt x="67147" y="5301"/>
                  </a:lnTo>
                  <a:lnTo>
                    <a:pt x="30125" y="42087"/>
                  </a:lnTo>
                  <a:lnTo>
                    <a:pt x="1" y="72010"/>
                  </a:lnTo>
                  <a:lnTo>
                    <a:pt x="1" y="72473"/>
                  </a:lnTo>
                  <a:lnTo>
                    <a:pt x="30299" y="42375"/>
                  </a:lnTo>
                  <a:lnTo>
                    <a:pt x="67269" y="5641"/>
                  </a:lnTo>
                  <a:lnTo>
                    <a:pt x="67269" y="5650"/>
                  </a:lnTo>
                  <a:lnTo>
                    <a:pt x="729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20"/>
            <p:cNvSpPr/>
            <p:nvPr/>
          </p:nvSpPr>
          <p:spPr>
            <a:xfrm>
              <a:off x="3627050" y="807250"/>
              <a:ext cx="1566250" cy="1556000"/>
            </a:xfrm>
            <a:custGeom>
              <a:rect b="b" l="l" r="r" t="t"/>
              <a:pathLst>
                <a:path extrusionOk="0" h="62240" w="62650">
                  <a:moveTo>
                    <a:pt x="62187" y="0"/>
                  </a:moveTo>
                  <a:lnTo>
                    <a:pt x="62117" y="70"/>
                  </a:lnTo>
                  <a:lnTo>
                    <a:pt x="62109" y="62"/>
                  </a:lnTo>
                  <a:lnTo>
                    <a:pt x="25087" y="36857"/>
                  </a:lnTo>
                  <a:lnTo>
                    <a:pt x="1" y="61777"/>
                  </a:lnTo>
                  <a:lnTo>
                    <a:pt x="1" y="62239"/>
                  </a:lnTo>
                  <a:lnTo>
                    <a:pt x="25261" y="37145"/>
                  </a:lnTo>
                  <a:lnTo>
                    <a:pt x="62231" y="411"/>
                  </a:lnTo>
                  <a:lnTo>
                    <a:pt x="62240" y="411"/>
                  </a:lnTo>
                  <a:lnTo>
                    <a:pt x="62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20"/>
            <p:cNvSpPr/>
            <p:nvPr/>
          </p:nvSpPr>
          <p:spPr>
            <a:xfrm>
              <a:off x="4302450" y="1497700"/>
              <a:ext cx="1214800" cy="1206725"/>
            </a:xfrm>
            <a:custGeom>
              <a:rect b="b" l="l" r="r" t="t"/>
              <a:pathLst>
                <a:path extrusionOk="0" h="48269" w="48592">
                  <a:moveTo>
                    <a:pt x="48592" y="1"/>
                  </a:moveTo>
                  <a:lnTo>
                    <a:pt x="18214" y="30177"/>
                  </a:lnTo>
                  <a:lnTo>
                    <a:pt x="0" y="48269"/>
                  </a:lnTo>
                  <a:lnTo>
                    <a:pt x="472" y="48269"/>
                  </a:lnTo>
                  <a:lnTo>
                    <a:pt x="18389" y="30465"/>
                  </a:lnTo>
                  <a:lnTo>
                    <a:pt x="48592" y="463"/>
                  </a:lnTo>
                  <a:lnTo>
                    <a:pt x="485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20"/>
            <p:cNvSpPr/>
            <p:nvPr/>
          </p:nvSpPr>
          <p:spPr>
            <a:xfrm>
              <a:off x="4173650" y="1369775"/>
              <a:ext cx="1343600" cy="1334650"/>
            </a:xfrm>
            <a:custGeom>
              <a:rect b="b" l="l" r="r" t="t"/>
              <a:pathLst>
                <a:path extrusionOk="0" h="53386" w="53744">
                  <a:moveTo>
                    <a:pt x="53744" y="1"/>
                  </a:moveTo>
                  <a:lnTo>
                    <a:pt x="20852" y="32675"/>
                  </a:lnTo>
                  <a:lnTo>
                    <a:pt x="1" y="53386"/>
                  </a:lnTo>
                  <a:lnTo>
                    <a:pt x="472" y="53386"/>
                  </a:lnTo>
                  <a:lnTo>
                    <a:pt x="21026" y="32963"/>
                  </a:lnTo>
                  <a:lnTo>
                    <a:pt x="53744" y="464"/>
                  </a:lnTo>
                  <a:lnTo>
                    <a:pt x="53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20"/>
            <p:cNvSpPr/>
            <p:nvPr/>
          </p:nvSpPr>
          <p:spPr>
            <a:xfrm>
              <a:off x="3980475" y="1177675"/>
              <a:ext cx="1536775" cy="1526750"/>
            </a:xfrm>
            <a:custGeom>
              <a:rect b="b" l="l" r="r" t="t"/>
              <a:pathLst>
                <a:path extrusionOk="0" h="61070" w="61471">
                  <a:moveTo>
                    <a:pt x="61471" y="1"/>
                  </a:moveTo>
                  <a:lnTo>
                    <a:pt x="24798" y="36438"/>
                  </a:lnTo>
                  <a:lnTo>
                    <a:pt x="0" y="61070"/>
                  </a:lnTo>
                  <a:lnTo>
                    <a:pt x="463" y="61070"/>
                  </a:lnTo>
                  <a:lnTo>
                    <a:pt x="24973" y="36726"/>
                  </a:lnTo>
                  <a:lnTo>
                    <a:pt x="61471" y="464"/>
                  </a:lnTo>
                  <a:lnTo>
                    <a:pt x="614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20"/>
            <p:cNvSpPr/>
            <p:nvPr/>
          </p:nvSpPr>
          <p:spPr>
            <a:xfrm>
              <a:off x="3722875" y="921850"/>
              <a:ext cx="1794375" cy="1782575"/>
            </a:xfrm>
            <a:custGeom>
              <a:rect b="b" l="l" r="r" t="t"/>
              <a:pathLst>
                <a:path extrusionOk="0" h="71303" w="71775">
                  <a:moveTo>
                    <a:pt x="71775" y="1"/>
                  </a:moveTo>
                  <a:lnTo>
                    <a:pt x="67094" y="4646"/>
                  </a:lnTo>
                  <a:lnTo>
                    <a:pt x="30064" y="41432"/>
                  </a:lnTo>
                  <a:lnTo>
                    <a:pt x="1" y="71303"/>
                  </a:lnTo>
                  <a:lnTo>
                    <a:pt x="464" y="71303"/>
                  </a:lnTo>
                  <a:lnTo>
                    <a:pt x="30238" y="41720"/>
                  </a:lnTo>
                  <a:lnTo>
                    <a:pt x="67217" y="4986"/>
                  </a:lnTo>
                  <a:lnTo>
                    <a:pt x="67217" y="4995"/>
                  </a:lnTo>
                  <a:lnTo>
                    <a:pt x="71775" y="463"/>
                  </a:lnTo>
                  <a:lnTo>
                    <a:pt x="71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20"/>
            <p:cNvSpPr/>
            <p:nvPr/>
          </p:nvSpPr>
          <p:spPr>
            <a:xfrm>
              <a:off x="3658500" y="857900"/>
              <a:ext cx="1858750" cy="1846525"/>
            </a:xfrm>
            <a:custGeom>
              <a:rect b="b" l="l" r="r" t="t"/>
              <a:pathLst>
                <a:path extrusionOk="0" h="73861" w="74350">
                  <a:moveTo>
                    <a:pt x="74350" y="0"/>
                  </a:moveTo>
                  <a:lnTo>
                    <a:pt x="68412" y="5894"/>
                  </a:lnTo>
                  <a:lnTo>
                    <a:pt x="31381" y="42680"/>
                  </a:lnTo>
                  <a:lnTo>
                    <a:pt x="0" y="73861"/>
                  </a:lnTo>
                  <a:lnTo>
                    <a:pt x="463" y="73861"/>
                  </a:lnTo>
                  <a:lnTo>
                    <a:pt x="31556" y="42968"/>
                  </a:lnTo>
                  <a:lnTo>
                    <a:pt x="68526" y="6235"/>
                  </a:lnTo>
                  <a:lnTo>
                    <a:pt x="68534" y="6243"/>
                  </a:lnTo>
                  <a:lnTo>
                    <a:pt x="74350" y="463"/>
                  </a:lnTo>
                  <a:lnTo>
                    <a:pt x="743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20"/>
            <p:cNvSpPr/>
            <p:nvPr/>
          </p:nvSpPr>
          <p:spPr>
            <a:xfrm>
              <a:off x="3627050" y="807250"/>
              <a:ext cx="1695050" cy="1683925"/>
            </a:xfrm>
            <a:custGeom>
              <a:rect b="b" l="l" r="r" t="t"/>
              <a:pathLst>
                <a:path extrusionOk="0" h="67357" w="67802">
                  <a:moveTo>
                    <a:pt x="67339" y="0"/>
                  </a:moveTo>
                  <a:lnTo>
                    <a:pt x="64632" y="2690"/>
                  </a:lnTo>
                  <a:lnTo>
                    <a:pt x="64632" y="2681"/>
                  </a:lnTo>
                  <a:lnTo>
                    <a:pt x="27601" y="39476"/>
                  </a:lnTo>
                  <a:lnTo>
                    <a:pt x="27601" y="39467"/>
                  </a:lnTo>
                  <a:lnTo>
                    <a:pt x="1" y="66893"/>
                  </a:lnTo>
                  <a:lnTo>
                    <a:pt x="1" y="67356"/>
                  </a:lnTo>
                  <a:lnTo>
                    <a:pt x="27776" y="39755"/>
                  </a:lnTo>
                  <a:lnTo>
                    <a:pt x="27776" y="39764"/>
                  </a:lnTo>
                  <a:lnTo>
                    <a:pt x="64754" y="3030"/>
                  </a:lnTo>
                  <a:lnTo>
                    <a:pt x="67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20"/>
            <p:cNvSpPr/>
            <p:nvPr/>
          </p:nvSpPr>
          <p:spPr>
            <a:xfrm>
              <a:off x="3627050" y="807250"/>
              <a:ext cx="1437250" cy="1427850"/>
            </a:xfrm>
            <a:custGeom>
              <a:rect b="b" l="l" r="r" t="t"/>
              <a:pathLst>
                <a:path extrusionOk="0" h="57114" w="57490">
                  <a:moveTo>
                    <a:pt x="57027" y="0"/>
                  </a:moveTo>
                  <a:lnTo>
                    <a:pt x="22572" y="34237"/>
                  </a:lnTo>
                  <a:lnTo>
                    <a:pt x="22563" y="34237"/>
                  </a:lnTo>
                  <a:lnTo>
                    <a:pt x="1" y="56651"/>
                  </a:lnTo>
                  <a:lnTo>
                    <a:pt x="1" y="57114"/>
                  </a:lnTo>
                  <a:lnTo>
                    <a:pt x="22738" y="34525"/>
                  </a:lnTo>
                  <a:lnTo>
                    <a:pt x="22747" y="34525"/>
                  </a:lnTo>
                  <a:lnTo>
                    <a:pt x="574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20"/>
            <p:cNvSpPr/>
            <p:nvPr/>
          </p:nvSpPr>
          <p:spPr>
            <a:xfrm>
              <a:off x="4044875" y="1241650"/>
              <a:ext cx="1472375" cy="1462775"/>
            </a:xfrm>
            <a:custGeom>
              <a:rect b="b" l="l" r="r" t="t"/>
              <a:pathLst>
                <a:path extrusionOk="0" h="58511" w="58895">
                  <a:moveTo>
                    <a:pt x="58895" y="0"/>
                  </a:moveTo>
                  <a:lnTo>
                    <a:pt x="23479" y="35189"/>
                  </a:lnTo>
                  <a:lnTo>
                    <a:pt x="23479" y="35180"/>
                  </a:lnTo>
                  <a:lnTo>
                    <a:pt x="0" y="58511"/>
                  </a:lnTo>
                  <a:lnTo>
                    <a:pt x="463" y="58511"/>
                  </a:lnTo>
                  <a:lnTo>
                    <a:pt x="23654" y="35468"/>
                  </a:lnTo>
                  <a:lnTo>
                    <a:pt x="23663" y="35477"/>
                  </a:lnTo>
                  <a:lnTo>
                    <a:pt x="58895" y="463"/>
                  </a:lnTo>
                  <a:lnTo>
                    <a:pt x="588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20"/>
            <p:cNvSpPr/>
            <p:nvPr/>
          </p:nvSpPr>
          <p:spPr>
            <a:xfrm>
              <a:off x="3787275" y="985800"/>
              <a:ext cx="1729975" cy="1718625"/>
            </a:xfrm>
            <a:custGeom>
              <a:rect b="b" l="l" r="r" t="t"/>
              <a:pathLst>
                <a:path extrusionOk="0" h="68745" w="69199">
                  <a:moveTo>
                    <a:pt x="69199" y="1"/>
                  </a:moveTo>
                  <a:lnTo>
                    <a:pt x="65776" y="3397"/>
                  </a:lnTo>
                  <a:lnTo>
                    <a:pt x="28754" y="40184"/>
                  </a:lnTo>
                  <a:lnTo>
                    <a:pt x="28745" y="40184"/>
                  </a:lnTo>
                  <a:lnTo>
                    <a:pt x="1" y="68745"/>
                  </a:lnTo>
                  <a:lnTo>
                    <a:pt x="464" y="68745"/>
                  </a:lnTo>
                  <a:lnTo>
                    <a:pt x="28929" y="40472"/>
                  </a:lnTo>
                  <a:lnTo>
                    <a:pt x="65898" y="3738"/>
                  </a:lnTo>
                  <a:lnTo>
                    <a:pt x="69199" y="464"/>
                  </a:lnTo>
                  <a:lnTo>
                    <a:pt x="691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p20"/>
            <p:cNvSpPr/>
            <p:nvPr/>
          </p:nvSpPr>
          <p:spPr>
            <a:xfrm>
              <a:off x="3627050" y="807250"/>
              <a:ext cx="1888450" cy="1876000"/>
            </a:xfrm>
            <a:custGeom>
              <a:rect b="b" l="l" r="r" t="t"/>
              <a:pathLst>
                <a:path extrusionOk="0" h="75040" w="75538">
                  <a:moveTo>
                    <a:pt x="75066" y="0"/>
                  </a:moveTo>
                  <a:lnTo>
                    <a:pt x="68413" y="6610"/>
                  </a:lnTo>
                  <a:lnTo>
                    <a:pt x="68404" y="6610"/>
                  </a:lnTo>
                  <a:lnTo>
                    <a:pt x="31382" y="43397"/>
                  </a:lnTo>
                  <a:lnTo>
                    <a:pt x="1" y="74577"/>
                  </a:lnTo>
                  <a:lnTo>
                    <a:pt x="1" y="75040"/>
                  </a:lnTo>
                  <a:lnTo>
                    <a:pt x="31557" y="43685"/>
                  </a:lnTo>
                  <a:lnTo>
                    <a:pt x="68526" y="6951"/>
                  </a:lnTo>
                  <a:lnTo>
                    <a:pt x="68535" y="6960"/>
                  </a:lnTo>
                  <a:lnTo>
                    <a:pt x="75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20"/>
            <p:cNvSpPr/>
            <p:nvPr/>
          </p:nvSpPr>
          <p:spPr>
            <a:xfrm>
              <a:off x="3627050" y="807250"/>
              <a:ext cx="1630650" cy="1619950"/>
            </a:xfrm>
            <a:custGeom>
              <a:rect b="b" l="l" r="r" t="t"/>
              <a:pathLst>
                <a:path extrusionOk="0" h="64798" w="65226">
                  <a:moveTo>
                    <a:pt x="64763" y="0"/>
                  </a:moveTo>
                  <a:lnTo>
                    <a:pt x="63375" y="1380"/>
                  </a:lnTo>
                  <a:lnTo>
                    <a:pt x="63375" y="1371"/>
                  </a:lnTo>
                  <a:lnTo>
                    <a:pt x="26344" y="38166"/>
                  </a:lnTo>
                  <a:lnTo>
                    <a:pt x="1" y="64335"/>
                  </a:lnTo>
                  <a:lnTo>
                    <a:pt x="1" y="64798"/>
                  </a:lnTo>
                  <a:lnTo>
                    <a:pt x="26519" y="38446"/>
                  </a:lnTo>
                  <a:lnTo>
                    <a:pt x="26519" y="38454"/>
                  </a:lnTo>
                  <a:lnTo>
                    <a:pt x="63488" y="1721"/>
                  </a:lnTo>
                  <a:lnTo>
                    <a:pt x="63497" y="1721"/>
                  </a:lnTo>
                  <a:lnTo>
                    <a:pt x="652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20"/>
            <p:cNvSpPr/>
            <p:nvPr/>
          </p:nvSpPr>
          <p:spPr>
            <a:xfrm>
              <a:off x="3627050" y="807250"/>
              <a:ext cx="1372850" cy="1363900"/>
            </a:xfrm>
            <a:custGeom>
              <a:rect b="b" l="l" r="r" t="t"/>
              <a:pathLst>
                <a:path extrusionOk="0" h="54556" w="54914">
                  <a:moveTo>
                    <a:pt x="54451" y="0"/>
                  </a:moveTo>
                  <a:lnTo>
                    <a:pt x="21306" y="32927"/>
                  </a:lnTo>
                  <a:lnTo>
                    <a:pt x="1" y="54093"/>
                  </a:lnTo>
                  <a:lnTo>
                    <a:pt x="1" y="54556"/>
                  </a:lnTo>
                  <a:lnTo>
                    <a:pt x="21480" y="33215"/>
                  </a:lnTo>
                  <a:lnTo>
                    <a:pt x="549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20"/>
            <p:cNvSpPr/>
            <p:nvPr/>
          </p:nvSpPr>
          <p:spPr>
            <a:xfrm>
              <a:off x="3627050" y="807250"/>
              <a:ext cx="1759450" cy="1747875"/>
            </a:xfrm>
            <a:custGeom>
              <a:rect b="b" l="l" r="r" t="t"/>
              <a:pathLst>
                <a:path extrusionOk="0" h="69915" w="70378">
                  <a:moveTo>
                    <a:pt x="69915" y="0"/>
                  </a:moveTo>
                  <a:lnTo>
                    <a:pt x="65889" y="4000"/>
                  </a:lnTo>
                  <a:lnTo>
                    <a:pt x="65889" y="3991"/>
                  </a:lnTo>
                  <a:lnTo>
                    <a:pt x="28867" y="40777"/>
                  </a:lnTo>
                  <a:lnTo>
                    <a:pt x="28859" y="40777"/>
                  </a:lnTo>
                  <a:lnTo>
                    <a:pt x="1" y="69452"/>
                  </a:lnTo>
                  <a:lnTo>
                    <a:pt x="1" y="69914"/>
                  </a:lnTo>
                  <a:lnTo>
                    <a:pt x="29042" y="41065"/>
                  </a:lnTo>
                  <a:lnTo>
                    <a:pt x="66012" y="4340"/>
                  </a:lnTo>
                  <a:lnTo>
                    <a:pt x="703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20"/>
            <p:cNvSpPr/>
            <p:nvPr/>
          </p:nvSpPr>
          <p:spPr>
            <a:xfrm>
              <a:off x="4495850" y="1689800"/>
              <a:ext cx="1021400" cy="1014625"/>
            </a:xfrm>
            <a:custGeom>
              <a:rect b="b" l="l" r="r" t="t"/>
              <a:pathLst>
                <a:path extrusionOk="0" h="40585" w="40856">
                  <a:moveTo>
                    <a:pt x="40856" y="0"/>
                  </a:moveTo>
                  <a:lnTo>
                    <a:pt x="14259" y="26422"/>
                  </a:lnTo>
                  <a:lnTo>
                    <a:pt x="1" y="40585"/>
                  </a:lnTo>
                  <a:lnTo>
                    <a:pt x="463" y="40585"/>
                  </a:lnTo>
                  <a:lnTo>
                    <a:pt x="14434" y="26710"/>
                  </a:lnTo>
                  <a:lnTo>
                    <a:pt x="40856" y="463"/>
                  </a:lnTo>
                  <a:lnTo>
                    <a:pt x="40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20"/>
            <p:cNvSpPr/>
            <p:nvPr/>
          </p:nvSpPr>
          <p:spPr>
            <a:xfrm>
              <a:off x="4689025" y="1881675"/>
              <a:ext cx="828225" cy="822750"/>
            </a:xfrm>
            <a:custGeom>
              <a:rect b="b" l="l" r="r" t="t"/>
              <a:pathLst>
                <a:path extrusionOk="0" h="32910" w="33129">
                  <a:moveTo>
                    <a:pt x="33129" y="0"/>
                  </a:moveTo>
                  <a:lnTo>
                    <a:pt x="10304" y="22676"/>
                  </a:lnTo>
                  <a:lnTo>
                    <a:pt x="1" y="32910"/>
                  </a:lnTo>
                  <a:lnTo>
                    <a:pt x="464" y="32910"/>
                  </a:lnTo>
                  <a:lnTo>
                    <a:pt x="10479" y="22965"/>
                  </a:lnTo>
                  <a:lnTo>
                    <a:pt x="10488" y="22965"/>
                  </a:lnTo>
                  <a:lnTo>
                    <a:pt x="33129" y="463"/>
                  </a:lnTo>
                  <a:lnTo>
                    <a:pt x="331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20"/>
            <p:cNvSpPr/>
            <p:nvPr/>
          </p:nvSpPr>
          <p:spPr>
            <a:xfrm>
              <a:off x="5333200" y="2521700"/>
              <a:ext cx="184050" cy="182725"/>
            </a:xfrm>
            <a:custGeom>
              <a:rect b="b" l="l" r="r" t="t"/>
              <a:pathLst>
                <a:path extrusionOk="0" h="7309" w="7362">
                  <a:moveTo>
                    <a:pt x="7362" y="1"/>
                  </a:moveTo>
                  <a:lnTo>
                    <a:pt x="1" y="7309"/>
                  </a:lnTo>
                  <a:lnTo>
                    <a:pt x="464" y="7309"/>
                  </a:lnTo>
                  <a:lnTo>
                    <a:pt x="7362" y="463"/>
                  </a:lnTo>
                  <a:lnTo>
                    <a:pt x="73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20"/>
            <p:cNvSpPr/>
            <p:nvPr/>
          </p:nvSpPr>
          <p:spPr>
            <a:xfrm>
              <a:off x="5397600" y="2585650"/>
              <a:ext cx="119650" cy="118775"/>
            </a:xfrm>
            <a:custGeom>
              <a:rect b="b" l="l" r="r" t="t"/>
              <a:pathLst>
                <a:path extrusionOk="0" h="4751" w="4786">
                  <a:moveTo>
                    <a:pt x="4786" y="1"/>
                  </a:moveTo>
                  <a:lnTo>
                    <a:pt x="1" y="4751"/>
                  </a:lnTo>
                  <a:lnTo>
                    <a:pt x="472" y="4751"/>
                  </a:lnTo>
                  <a:lnTo>
                    <a:pt x="4786" y="464"/>
                  </a:lnTo>
                  <a:lnTo>
                    <a:pt x="47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p20"/>
            <p:cNvSpPr/>
            <p:nvPr/>
          </p:nvSpPr>
          <p:spPr>
            <a:xfrm>
              <a:off x="5011025" y="2201675"/>
              <a:ext cx="506225" cy="502750"/>
            </a:xfrm>
            <a:custGeom>
              <a:rect b="b" l="l" r="r" t="t"/>
              <a:pathLst>
                <a:path extrusionOk="0" h="20110" w="20249">
                  <a:moveTo>
                    <a:pt x="20249" y="1"/>
                  </a:moveTo>
                  <a:lnTo>
                    <a:pt x="3728" y="16416"/>
                  </a:lnTo>
                  <a:lnTo>
                    <a:pt x="3720" y="16416"/>
                  </a:lnTo>
                  <a:lnTo>
                    <a:pt x="0" y="20110"/>
                  </a:lnTo>
                  <a:lnTo>
                    <a:pt x="472" y="20110"/>
                  </a:lnTo>
                  <a:lnTo>
                    <a:pt x="3894" y="16705"/>
                  </a:lnTo>
                  <a:lnTo>
                    <a:pt x="3903" y="16705"/>
                  </a:lnTo>
                  <a:lnTo>
                    <a:pt x="20249" y="464"/>
                  </a:lnTo>
                  <a:lnTo>
                    <a:pt x="202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p20"/>
            <p:cNvSpPr/>
            <p:nvPr/>
          </p:nvSpPr>
          <p:spPr>
            <a:xfrm>
              <a:off x="4753425" y="1945625"/>
              <a:ext cx="763825" cy="758800"/>
            </a:xfrm>
            <a:custGeom>
              <a:rect b="b" l="l" r="r" t="t"/>
              <a:pathLst>
                <a:path extrusionOk="0" h="30352" w="30553">
                  <a:moveTo>
                    <a:pt x="30553" y="1"/>
                  </a:moveTo>
                  <a:lnTo>
                    <a:pt x="8994" y="21428"/>
                  </a:lnTo>
                  <a:lnTo>
                    <a:pt x="8994" y="21419"/>
                  </a:lnTo>
                  <a:lnTo>
                    <a:pt x="1" y="30352"/>
                  </a:lnTo>
                  <a:lnTo>
                    <a:pt x="464" y="30352"/>
                  </a:lnTo>
                  <a:lnTo>
                    <a:pt x="9169" y="21708"/>
                  </a:lnTo>
                  <a:lnTo>
                    <a:pt x="9169" y="21716"/>
                  </a:lnTo>
                  <a:lnTo>
                    <a:pt x="30553" y="464"/>
                  </a:lnTo>
                  <a:lnTo>
                    <a:pt x="305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p20"/>
            <p:cNvSpPr/>
            <p:nvPr/>
          </p:nvSpPr>
          <p:spPr>
            <a:xfrm>
              <a:off x="5462000" y="2649625"/>
              <a:ext cx="55250" cy="54800"/>
            </a:xfrm>
            <a:custGeom>
              <a:rect b="b" l="l" r="r" t="t"/>
              <a:pathLst>
                <a:path extrusionOk="0" h="2192" w="2210">
                  <a:moveTo>
                    <a:pt x="2210" y="0"/>
                  </a:moveTo>
                  <a:lnTo>
                    <a:pt x="0" y="2192"/>
                  </a:lnTo>
                  <a:lnTo>
                    <a:pt x="472" y="2192"/>
                  </a:lnTo>
                  <a:lnTo>
                    <a:pt x="2210" y="463"/>
                  </a:lnTo>
                  <a:lnTo>
                    <a:pt x="22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20"/>
            <p:cNvSpPr/>
            <p:nvPr/>
          </p:nvSpPr>
          <p:spPr>
            <a:xfrm>
              <a:off x="5204425" y="2393775"/>
              <a:ext cx="312825" cy="310650"/>
            </a:xfrm>
            <a:custGeom>
              <a:rect b="b" l="l" r="r" t="t"/>
              <a:pathLst>
                <a:path extrusionOk="0" h="12426" w="12513">
                  <a:moveTo>
                    <a:pt x="12513" y="1"/>
                  </a:moveTo>
                  <a:lnTo>
                    <a:pt x="0" y="12426"/>
                  </a:lnTo>
                  <a:lnTo>
                    <a:pt x="463" y="12426"/>
                  </a:lnTo>
                  <a:lnTo>
                    <a:pt x="12513" y="464"/>
                  </a:lnTo>
                  <a:lnTo>
                    <a:pt x="125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20"/>
            <p:cNvSpPr/>
            <p:nvPr/>
          </p:nvSpPr>
          <p:spPr>
            <a:xfrm>
              <a:off x="5140025" y="2329600"/>
              <a:ext cx="377225" cy="374825"/>
            </a:xfrm>
            <a:custGeom>
              <a:rect b="b" l="l" r="r" t="t"/>
              <a:pathLst>
                <a:path extrusionOk="0" h="14993" w="15089">
                  <a:moveTo>
                    <a:pt x="15089" y="1"/>
                  </a:moveTo>
                  <a:lnTo>
                    <a:pt x="1083" y="13919"/>
                  </a:lnTo>
                  <a:lnTo>
                    <a:pt x="0" y="14993"/>
                  </a:lnTo>
                  <a:lnTo>
                    <a:pt x="463" y="14993"/>
                  </a:lnTo>
                  <a:lnTo>
                    <a:pt x="1258" y="14207"/>
                  </a:lnTo>
                  <a:lnTo>
                    <a:pt x="15089" y="463"/>
                  </a:lnTo>
                  <a:lnTo>
                    <a:pt x="150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p20"/>
            <p:cNvSpPr/>
            <p:nvPr/>
          </p:nvSpPr>
          <p:spPr>
            <a:xfrm>
              <a:off x="4882225" y="2073775"/>
              <a:ext cx="635025" cy="630650"/>
            </a:xfrm>
            <a:custGeom>
              <a:rect b="b" l="l" r="r" t="t"/>
              <a:pathLst>
                <a:path extrusionOk="0" h="25226" w="25401">
                  <a:moveTo>
                    <a:pt x="25401" y="0"/>
                  </a:moveTo>
                  <a:lnTo>
                    <a:pt x="6357" y="18913"/>
                  </a:lnTo>
                  <a:lnTo>
                    <a:pt x="0" y="25226"/>
                  </a:lnTo>
                  <a:lnTo>
                    <a:pt x="472" y="25226"/>
                  </a:lnTo>
                  <a:lnTo>
                    <a:pt x="6532" y="19201"/>
                  </a:lnTo>
                  <a:lnTo>
                    <a:pt x="25401" y="463"/>
                  </a:lnTo>
                  <a:lnTo>
                    <a:pt x="254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20"/>
            <p:cNvSpPr/>
            <p:nvPr/>
          </p:nvSpPr>
          <p:spPr>
            <a:xfrm>
              <a:off x="4624650" y="1817725"/>
              <a:ext cx="892600" cy="886700"/>
            </a:xfrm>
            <a:custGeom>
              <a:rect b="b" l="l" r="r" t="t"/>
              <a:pathLst>
                <a:path extrusionOk="0" h="35468" w="35704">
                  <a:moveTo>
                    <a:pt x="35704" y="0"/>
                  </a:moveTo>
                  <a:lnTo>
                    <a:pt x="11622" y="23925"/>
                  </a:lnTo>
                  <a:lnTo>
                    <a:pt x="0" y="35468"/>
                  </a:lnTo>
                  <a:lnTo>
                    <a:pt x="463" y="35468"/>
                  </a:lnTo>
                  <a:lnTo>
                    <a:pt x="11797" y="24213"/>
                  </a:lnTo>
                  <a:lnTo>
                    <a:pt x="35704" y="463"/>
                  </a:lnTo>
                  <a:lnTo>
                    <a:pt x="357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20"/>
            <p:cNvSpPr/>
            <p:nvPr/>
          </p:nvSpPr>
          <p:spPr>
            <a:xfrm>
              <a:off x="5268825" y="2457750"/>
              <a:ext cx="248425" cy="246675"/>
            </a:xfrm>
            <a:custGeom>
              <a:rect b="b" l="l" r="r" t="t"/>
              <a:pathLst>
                <a:path extrusionOk="0" h="9867" w="9937">
                  <a:moveTo>
                    <a:pt x="9937" y="0"/>
                  </a:moveTo>
                  <a:lnTo>
                    <a:pt x="0" y="9867"/>
                  </a:lnTo>
                  <a:lnTo>
                    <a:pt x="463" y="9867"/>
                  </a:lnTo>
                  <a:lnTo>
                    <a:pt x="9937" y="463"/>
                  </a:lnTo>
                  <a:lnTo>
                    <a:pt x="99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20"/>
            <p:cNvSpPr/>
            <p:nvPr/>
          </p:nvSpPr>
          <p:spPr>
            <a:xfrm>
              <a:off x="5075400" y="2265650"/>
              <a:ext cx="441850" cy="438775"/>
            </a:xfrm>
            <a:custGeom>
              <a:rect b="b" l="l" r="r" t="t"/>
              <a:pathLst>
                <a:path extrusionOk="0" h="17551" w="17674">
                  <a:moveTo>
                    <a:pt x="17674" y="0"/>
                  </a:moveTo>
                  <a:lnTo>
                    <a:pt x="2411" y="15167"/>
                  </a:lnTo>
                  <a:lnTo>
                    <a:pt x="1" y="17551"/>
                  </a:lnTo>
                  <a:lnTo>
                    <a:pt x="472" y="17551"/>
                  </a:lnTo>
                  <a:lnTo>
                    <a:pt x="2585" y="15455"/>
                  </a:lnTo>
                  <a:lnTo>
                    <a:pt x="17674" y="463"/>
                  </a:lnTo>
                  <a:lnTo>
                    <a:pt x="176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20"/>
            <p:cNvSpPr/>
            <p:nvPr/>
          </p:nvSpPr>
          <p:spPr>
            <a:xfrm>
              <a:off x="4817825" y="2009800"/>
              <a:ext cx="699425" cy="694625"/>
            </a:xfrm>
            <a:custGeom>
              <a:rect b="b" l="l" r="r" t="t"/>
              <a:pathLst>
                <a:path extrusionOk="0" h="27785" w="27977">
                  <a:moveTo>
                    <a:pt x="27977" y="1"/>
                  </a:moveTo>
                  <a:lnTo>
                    <a:pt x="7676" y="20171"/>
                  </a:lnTo>
                  <a:lnTo>
                    <a:pt x="7676" y="20162"/>
                  </a:lnTo>
                  <a:lnTo>
                    <a:pt x="1" y="27785"/>
                  </a:lnTo>
                  <a:lnTo>
                    <a:pt x="463" y="27785"/>
                  </a:lnTo>
                  <a:lnTo>
                    <a:pt x="7850" y="20450"/>
                  </a:lnTo>
                  <a:lnTo>
                    <a:pt x="27977" y="464"/>
                  </a:lnTo>
                  <a:lnTo>
                    <a:pt x="279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20"/>
            <p:cNvSpPr/>
            <p:nvPr/>
          </p:nvSpPr>
          <p:spPr>
            <a:xfrm>
              <a:off x="4560250" y="1753750"/>
              <a:ext cx="957000" cy="950675"/>
            </a:xfrm>
            <a:custGeom>
              <a:rect b="b" l="l" r="r" t="t"/>
              <a:pathLst>
                <a:path extrusionOk="0" h="38027" w="38280">
                  <a:moveTo>
                    <a:pt x="38280" y="1"/>
                  </a:moveTo>
                  <a:lnTo>
                    <a:pt x="12941" y="25174"/>
                  </a:lnTo>
                  <a:lnTo>
                    <a:pt x="0" y="38027"/>
                  </a:lnTo>
                  <a:lnTo>
                    <a:pt x="463" y="38027"/>
                  </a:lnTo>
                  <a:lnTo>
                    <a:pt x="13115" y="25462"/>
                  </a:lnTo>
                  <a:lnTo>
                    <a:pt x="38280" y="463"/>
                  </a:lnTo>
                  <a:lnTo>
                    <a:pt x="382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20"/>
            <p:cNvSpPr/>
            <p:nvPr/>
          </p:nvSpPr>
          <p:spPr>
            <a:xfrm>
              <a:off x="4946625" y="2137725"/>
              <a:ext cx="570625" cy="566700"/>
            </a:xfrm>
            <a:custGeom>
              <a:rect b="b" l="l" r="r" t="t"/>
              <a:pathLst>
                <a:path extrusionOk="0" h="22668" w="22825">
                  <a:moveTo>
                    <a:pt x="22825" y="1"/>
                  </a:moveTo>
                  <a:lnTo>
                    <a:pt x="5038" y="17665"/>
                  </a:lnTo>
                  <a:lnTo>
                    <a:pt x="0" y="22668"/>
                  </a:lnTo>
                  <a:lnTo>
                    <a:pt x="472" y="22668"/>
                  </a:lnTo>
                  <a:lnTo>
                    <a:pt x="5213" y="17953"/>
                  </a:lnTo>
                  <a:lnTo>
                    <a:pt x="22825" y="463"/>
                  </a:lnTo>
                  <a:lnTo>
                    <a:pt x="228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20"/>
            <p:cNvSpPr/>
            <p:nvPr/>
          </p:nvSpPr>
          <p:spPr>
            <a:xfrm>
              <a:off x="3627050" y="807250"/>
              <a:ext cx="1251275" cy="1242975"/>
            </a:xfrm>
            <a:custGeom>
              <a:rect b="b" l="l" r="r" t="t"/>
              <a:pathLst>
                <a:path extrusionOk="0" h="49719" w="50051">
                  <a:moveTo>
                    <a:pt x="49579" y="0"/>
                  </a:moveTo>
                  <a:lnTo>
                    <a:pt x="18931" y="30456"/>
                  </a:lnTo>
                  <a:lnTo>
                    <a:pt x="1" y="49255"/>
                  </a:lnTo>
                  <a:lnTo>
                    <a:pt x="1" y="49718"/>
                  </a:lnTo>
                  <a:lnTo>
                    <a:pt x="19106" y="30744"/>
                  </a:lnTo>
                  <a:lnTo>
                    <a:pt x="500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20"/>
            <p:cNvSpPr/>
            <p:nvPr/>
          </p:nvSpPr>
          <p:spPr>
            <a:xfrm>
              <a:off x="3627050" y="807250"/>
              <a:ext cx="27325" cy="27100"/>
            </a:xfrm>
            <a:custGeom>
              <a:rect b="b" l="l" r="r" t="t"/>
              <a:pathLst>
                <a:path extrusionOk="0" h="1084" w="1093">
                  <a:moveTo>
                    <a:pt x="629" y="0"/>
                  </a:moveTo>
                  <a:lnTo>
                    <a:pt x="1" y="620"/>
                  </a:lnTo>
                  <a:lnTo>
                    <a:pt x="1" y="1083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20"/>
            <p:cNvSpPr/>
            <p:nvPr/>
          </p:nvSpPr>
          <p:spPr>
            <a:xfrm>
              <a:off x="3627050" y="807250"/>
              <a:ext cx="1186875" cy="1179000"/>
            </a:xfrm>
            <a:custGeom>
              <a:rect b="b" l="l" r="r" t="t"/>
              <a:pathLst>
                <a:path extrusionOk="0" h="47160" w="47475">
                  <a:moveTo>
                    <a:pt x="47003" y="0"/>
                  </a:moveTo>
                  <a:lnTo>
                    <a:pt x="17674" y="29147"/>
                  </a:lnTo>
                  <a:lnTo>
                    <a:pt x="17665" y="29147"/>
                  </a:lnTo>
                  <a:lnTo>
                    <a:pt x="1" y="46697"/>
                  </a:lnTo>
                  <a:lnTo>
                    <a:pt x="1" y="47160"/>
                  </a:lnTo>
                  <a:lnTo>
                    <a:pt x="17848" y="29435"/>
                  </a:lnTo>
                  <a:lnTo>
                    <a:pt x="47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20"/>
            <p:cNvSpPr/>
            <p:nvPr/>
          </p:nvSpPr>
          <p:spPr>
            <a:xfrm>
              <a:off x="3627050" y="807250"/>
              <a:ext cx="1057875" cy="1051100"/>
            </a:xfrm>
            <a:custGeom>
              <a:rect b="b" l="l" r="r" t="t"/>
              <a:pathLst>
                <a:path extrusionOk="0" h="42044" w="42315">
                  <a:moveTo>
                    <a:pt x="41851" y="0"/>
                  </a:moveTo>
                  <a:lnTo>
                    <a:pt x="15150" y="26527"/>
                  </a:lnTo>
                  <a:lnTo>
                    <a:pt x="1" y="41580"/>
                  </a:lnTo>
                  <a:lnTo>
                    <a:pt x="1" y="42043"/>
                  </a:lnTo>
                  <a:lnTo>
                    <a:pt x="15325" y="26815"/>
                  </a:lnTo>
                  <a:lnTo>
                    <a:pt x="423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20"/>
            <p:cNvSpPr/>
            <p:nvPr/>
          </p:nvSpPr>
          <p:spPr>
            <a:xfrm>
              <a:off x="3627050" y="807250"/>
              <a:ext cx="929075" cy="922950"/>
            </a:xfrm>
            <a:custGeom>
              <a:rect b="b" l="l" r="r" t="t"/>
              <a:pathLst>
                <a:path extrusionOk="0" h="36918" w="37163">
                  <a:moveTo>
                    <a:pt x="36700" y="0"/>
                  </a:moveTo>
                  <a:lnTo>
                    <a:pt x="12635" y="23908"/>
                  </a:lnTo>
                  <a:lnTo>
                    <a:pt x="1" y="36455"/>
                  </a:lnTo>
                  <a:lnTo>
                    <a:pt x="1" y="36918"/>
                  </a:lnTo>
                  <a:lnTo>
                    <a:pt x="12810" y="24196"/>
                  </a:lnTo>
                  <a:lnTo>
                    <a:pt x="371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20"/>
            <p:cNvSpPr/>
            <p:nvPr/>
          </p:nvSpPr>
          <p:spPr>
            <a:xfrm>
              <a:off x="3627050" y="807250"/>
              <a:ext cx="671500" cy="667125"/>
            </a:xfrm>
            <a:custGeom>
              <a:rect b="b" l="l" r="r" t="t"/>
              <a:pathLst>
                <a:path extrusionOk="0" h="26685" w="26860">
                  <a:moveTo>
                    <a:pt x="26388" y="0"/>
                  </a:moveTo>
                  <a:lnTo>
                    <a:pt x="7597" y="18677"/>
                  </a:lnTo>
                  <a:lnTo>
                    <a:pt x="1" y="26221"/>
                  </a:lnTo>
                  <a:lnTo>
                    <a:pt x="1" y="26684"/>
                  </a:lnTo>
                  <a:lnTo>
                    <a:pt x="7772" y="18957"/>
                  </a:lnTo>
                  <a:lnTo>
                    <a:pt x="7772" y="18966"/>
                  </a:lnTo>
                  <a:lnTo>
                    <a:pt x="268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20"/>
            <p:cNvSpPr/>
            <p:nvPr/>
          </p:nvSpPr>
          <p:spPr>
            <a:xfrm>
              <a:off x="3627050" y="807250"/>
              <a:ext cx="735875" cy="731075"/>
            </a:xfrm>
            <a:custGeom>
              <a:rect b="b" l="l" r="r" t="t"/>
              <a:pathLst>
                <a:path extrusionOk="0" h="29243" w="29435">
                  <a:moveTo>
                    <a:pt x="28972" y="0"/>
                  </a:moveTo>
                  <a:lnTo>
                    <a:pt x="8855" y="19987"/>
                  </a:lnTo>
                  <a:lnTo>
                    <a:pt x="8855" y="19978"/>
                  </a:lnTo>
                  <a:lnTo>
                    <a:pt x="1" y="28780"/>
                  </a:lnTo>
                  <a:lnTo>
                    <a:pt x="1" y="29243"/>
                  </a:lnTo>
                  <a:lnTo>
                    <a:pt x="9029" y="20267"/>
                  </a:lnTo>
                  <a:lnTo>
                    <a:pt x="9029" y="20275"/>
                  </a:lnTo>
                  <a:lnTo>
                    <a:pt x="294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20"/>
            <p:cNvSpPr/>
            <p:nvPr/>
          </p:nvSpPr>
          <p:spPr>
            <a:xfrm>
              <a:off x="3627050" y="807250"/>
              <a:ext cx="349300" cy="347100"/>
            </a:xfrm>
            <a:custGeom>
              <a:rect b="b" l="l" r="r" t="t"/>
              <a:pathLst>
                <a:path extrusionOk="0" h="13884" w="13972">
                  <a:moveTo>
                    <a:pt x="13509" y="0"/>
                  </a:moveTo>
                  <a:lnTo>
                    <a:pt x="1302" y="12129"/>
                  </a:lnTo>
                  <a:lnTo>
                    <a:pt x="1" y="13421"/>
                  </a:lnTo>
                  <a:lnTo>
                    <a:pt x="1" y="13884"/>
                  </a:lnTo>
                  <a:lnTo>
                    <a:pt x="1476" y="12417"/>
                  </a:lnTo>
                  <a:lnTo>
                    <a:pt x="139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20"/>
            <p:cNvSpPr/>
            <p:nvPr/>
          </p:nvSpPr>
          <p:spPr>
            <a:xfrm>
              <a:off x="3627050" y="807250"/>
              <a:ext cx="91725" cy="91050"/>
            </a:xfrm>
            <a:custGeom>
              <a:rect b="b" l="l" r="r" t="t"/>
              <a:pathLst>
                <a:path extrusionOk="0" h="3642" w="3669">
                  <a:moveTo>
                    <a:pt x="3205" y="0"/>
                  </a:moveTo>
                  <a:lnTo>
                    <a:pt x="1" y="3179"/>
                  </a:lnTo>
                  <a:lnTo>
                    <a:pt x="1" y="364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20"/>
            <p:cNvSpPr/>
            <p:nvPr/>
          </p:nvSpPr>
          <p:spPr>
            <a:xfrm>
              <a:off x="3627050" y="807250"/>
              <a:ext cx="1122250" cy="1115050"/>
            </a:xfrm>
            <a:custGeom>
              <a:rect b="b" l="l" r="r" t="t"/>
              <a:pathLst>
                <a:path extrusionOk="0" h="44602" w="44890">
                  <a:moveTo>
                    <a:pt x="44427" y="0"/>
                  </a:moveTo>
                  <a:lnTo>
                    <a:pt x="16407" y="27837"/>
                  </a:lnTo>
                  <a:lnTo>
                    <a:pt x="1" y="44139"/>
                  </a:lnTo>
                  <a:lnTo>
                    <a:pt x="1" y="44602"/>
                  </a:lnTo>
                  <a:lnTo>
                    <a:pt x="16582" y="28125"/>
                  </a:lnTo>
                  <a:lnTo>
                    <a:pt x="16591" y="28125"/>
                  </a:lnTo>
                  <a:lnTo>
                    <a:pt x="448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20"/>
            <p:cNvSpPr/>
            <p:nvPr/>
          </p:nvSpPr>
          <p:spPr>
            <a:xfrm>
              <a:off x="3627050" y="807250"/>
              <a:ext cx="993475" cy="986925"/>
            </a:xfrm>
            <a:custGeom>
              <a:rect b="b" l="l" r="r" t="t"/>
              <a:pathLst>
                <a:path extrusionOk="0" h="39477" w="39739">
                  <a:moveTo>
                    <a:pt x="39275" y="0"/>
                  </a:moveTo>
                  <a:lnTo>
                    <a:pt x="13893" y="25217"/>
                  </a:lnTo>
                  <a:lnTo>
                    <a:pt x="1" y="39013"/>
                  </a:lnTo>
                  <a:lnTo>
                    <a:pt x="1" y="39476"/>
                  </a:lnTo>
                  <a:lnTo>
                    <a:pt x="14067" y="25505"/>
                  </a:lnTo>
                  <a:lnTo>
                    <a:pt x="397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20"/>
            <p:cNvSpPr/>
            <p:nvPr/>
          </p:nvSpPr>
          <p:spPr>
            <a:xfrm>
              <a:off x="3627050" y="807250"/>
              <a:ext cx="800275" cy="795025"/>
            </a:xfrm>
            <a:custGeom>
              <a:rect b="b" l="l" r="r" t="t"/>
              <a:pathLst>
                <a:path extrusionOk="0" h="31801" w="32011">
                  <a:moveTo>
                    <a:pt x="31548" y="0"/>
                  </a:moveTo>
                  <a:lnTo>
                    <a:pt x="10112" y="21288"/>
                  </a:lnTo>
                  <a:lnTo>
                    <a:pt x="1" y="31338"/>
                  </a:lnTo>
                  <a:lnTo>
                    <a:pt x="1" y="31801"/>
                  </a:lnTo>
                  <a:lnTo>
                    <a:pt x="10287" y="21576"/>
                  </a:lnTo>
                  <a:lnTo>
                    <a:pt x="10295" y="21576"/>
                  </a:lnTo>
                  <a:lnTo>
                    <a:pt x="320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20"/>
            <p:cNvSpPr/>
            <p:nvPr/>
          </p:nvSpPr>
          <p:spPr>
            <a:xfrm>
              <a:off x="3627050" y="807250"/>
              <a:ext cx="542700" cy="538975"/>
            </a:xfrm>
            <a:custGeom>
              <a:rect b="b" l="l" r="r" t="t"/>
              <a:pathLst>
                <a:path extrusionOk="0" h="21559" w="21708">
                  <a:moveTo>
                    <a:pt x="21236" y="0"/>
                  </a:moveTo>
                  <a:lnTo>
                    <a:pt x="5083" y="16058"/>
                  </a:lnTo>
                  <a:lnTo>
                    <a:pt x="5074" y="16058"/>
                  </a:lnTo>
                  <a:lnTo>
                    <a:pt x="1" y="21096"/>
                  </a:lnTo>
                  <a:lnTo>
                    <a:pt x="1" y="21559"/>
                  </a:lnTo>
                  <a:lnTo>
                    <a:pt x="5257" y="16346"/>
                  </a:lnTo>
                  <a:lnTo>
                    <a:pt x="217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20"/>
            <p:cNvSpPr/>
            <p:nvPr/>
          </p:nvSpPr>
          <p:spPr>
            <a:xfrm>
              <a:off x="3627050" y="807250"/>
              <a:ext cx="478300" cy="475025"/>
            </a:xfrm>
            <a:custGeom>
              <a:rect b="b" l="l" r="r" t="t"/>
              <a:pathLst>
                <a:path extrusionOk="0" h="19001" w="19132">
                  <a:moveTo>
                    <a:pt x="18660" y="0"/>
                  </a:moveTo>
                  <a:lnTo>
                    <a:pt x="3817" y="14748"/>
                  </a:lnTo>
                  <a:lnTo>
                    <a:pt x="1" y="18538"/>
                  </a:lnTo>
                  <a:lnTo>
                    <a:pt x="1" y="19000"/>
                  </a:lnTo>
                  <a:lnTo>
                    <a:pt x="3991" y="15036"/>
                  </a:lnTo>
                  <a:lnTo>
                    <a:pt x="191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20"/>
            <p:cNvSpPr/>
            <p:nvPr/>
          </p:nvSpPr>
          <p:spPr>
            <a:xfrm>
              <a:off x="3627050" y="807250"/>
              <a:ext cx="220500" cy="219175"/>
            </a:xfrm>
            <a:custGeom>
              <a:rect b="b" l="l" r="r" t="t"/>
              <a:pathLst>
                <a:path extrusionOk="0" h="8767" w="8820">
                  <a:moveTo>
                    <a:pt x="8357" y="0"/>
                  </a:moveTo>
                  <a:lnTo>
                    <a:pt x="1" y="8304"/>
                  </a:lnTo>
                  <a:lnTo>
                    <a:pt x="1" y="8767"/>
                  </a:lnTo>
                  <a:lnTo>
                    <a:pt x="88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20"/>
            <p:cNvSpPr/>
            <p:nvPr/>
          </p:nvSpPr>
          <p:spPr>
            <a:xfrm>
              <a:off x="3627050" y="807250"/>
              <a:ext cx="864675" cy="859000"/>
            </a:xfrm>
            <a:custGeom>
              <a:rect b="b" l="l" r="r" t="t"/>
              <a:pathLst>
                <a:path extrusionOk="0" h="34360" w="34587">
                  <a:moveTo>
                    <a:pt x="34124" y="0"/>
                  </a:moveTo>
                  <a:lnTo>
                    <a:pt x="11378" y="22598"/>
                  </a:lnTo>
                  <a:lnTo>
                    <a:pt x="11369" y="22598"/>
                  </a:lnTo>
                  <a:lnTo>
                    <a:pt x="1" y="33897"/>
                  </a:lnTo>
                  <a:lnTo>
                    <a:pt x="1" y="34359"/>
                  </a:lnTo>
                  <a:lnTo>
                    <a:pt x="11553" y="22886"/>
                  </a:lnTo>
                  <a:lnTo>
                    <a:pt x="345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20"/>
            <p:cNvSpPr/>
            <p:nvPr/>
          </p:nvSpPr>
          <p:spPr>
            <a:xfrm>
              <a:off x="3627050" y="807250"/>
              <a:ext cx="607100" cy="602950"/>
            </a:xfrm>
            <a:custGeom>
              <a:rect b="b" l="l" r="r" t="t"/>
              <a:pathLst>
                <a:path extrusionOk="0" h="24118" w="24284">
                  <a:moveTo>
                    <a:pt x="23821" y="0"/>
                  </a:moveTo>
                  <a:lnTo>
                    <a:pt x="6340" y="17368"/>
                  </a:lnTo>
                  <a:lnTo>
                    <a:pt x="1" y="23654"/>
                  </a:lnTo>
                  <a:lnTo>
                    <a:pt x="1" y="24117"/>
                  </a:lnTo>
                  <a:lnTo>
                    <a:pt x="6515" y="17656"/>
                  </a:lnTo>
                  <a:lnTo>
                    <a:pt x="24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p20"/>
            <p:cNvSpPr/>
            <p:nvPr/>
          </p:nvSpPr>
          <p:spPr>
            <a:xfrm>
              <a:off x="3627050" y="807250"/>
              <a:ext cx="413900" cy="411075"/>
            </a:xfrm>
            <a:custGeom>
              <a:rect b="b" l="l" r="r" t="t"/>
              <a:pathLst>
                <a:path extrusionOk="0" h="16443" w="16556">
                  <a:moveTo>
                    <a:pt x="16084" y="0"/>
                  </a:moveTo>
                  <a:lnTo>
                    <a:pt x="2559" y="13438"/>
                  </a:lnTo>
                  <a:lnTo>
                    <a:pt x="1" y="15979"/>
                  </a:lnTo>
                  <a:lnTo>
                    <a:pt x="1" y="16442"/>
                  </a:lnTo>
                  <a:lnTo>
                    <a:pt x="2734" y="13727"/>
                  </a:lnTo>
                  <a:lnTo>
                    <a:pt x="165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20"/>
            <p:cNvSpPr/>
            <p:nvPr/>
          </p:nvSpPr>
          <p:spPr>
            <a:xfrm>
              <a:off x="3627050" y="807250"/>
              <a:ext cx="156100" cy="155000"/>
            </a:xfrm>
            <a:custGeom>
              <a:rect b="b" l="l" r="r" t="t"/>
              <a:pathLst>
                <a:path extrusionOk="0" h="6200" w="6244">
                  <a:moveTo>
                    <a:pt x="5781" y="0"/>
                  </a:moveTo>
                  <a:lnTo>
                    <a:pt x="1" y="5737"/>
                  </a:lnTo>
                  <a:lnTo>
                    <a:pt x="1" y="6200"/>
                  </a:lnTo>
                  <a:lnTo>
                    <a:pt x="6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p20"/>
            <p:cNvSpPr/>
            <p:nvPr/>
          </p:nvSpPr>
          <p:spPr>
            <a:xfrm>
              <a:off x="3627050" y="807250"/>
              <a:ext cx="284900" cy="282925"/>
            </a:xfrm>
            <a:custGeom>
              <a:rect b="b" l="l" r="r" t="t"/>
              <a:pathLst>
                <a:path extrusionOk="0" h="11317" w="11396">
                  <a:moveTo>
                    <a:pt x="10933" y="0"/>
                  </a:moveTo>
                  <a:lnTo>
                    <a:pt x="44" y="10819"/>
                  </a:lnTo>
                  <a:lnTo>
                    <a:pt x="1" y="10854"/>
                  </a:lnTo>
                  <a:lnTo>
                    <a:pt x="1" y="11317"/>
                  </a:lnTo>
                  <a:lnTo>
                    <a:pt x="219" y="11107"/>
                  </a:lnTo>
                  <a:lnTo>
                    <a:pt x="113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p20"/>
            <p:cNvSpPr/>
            <p:nvPr/>
          </p:nvSpPr>
          <p:spPr>
            <a:xfrm>
              <a:off x="3726300" y="909988"/>
              <a:ext cx="1691700" cy="16917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96" name="Google Shape;2296;p20"/>
          <p:cNvSpPr txBox="1"/>
          <p:nvPr>
            <p:ph idx="2" type="title"/>
          </p:nvPr>
        </p:nvSpPr>
        <p:spPr>
          <a:xfrm>
            <a:off x="1786650" y="3057050"/>
            <a:ext cx="5571000" cy="8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實驗結果對比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7" name="Google Shape;2297;p20"/>
          <p:cNvSpPr txBox="1"/>
          <p:nvPr>
            <p:ph type="title"/>
          </p:nvPr>
        </p:nvSpPr>
        <p:spPr>
          <a:xfrm flipH="1">
            <a:off x="3881099" y="1058787"/>
            <a:ext cx="1381800" cy="139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298" name="Google Shape;2298;p20"/>
          <p:cNvSpPr txBox="1"/>
          <p:nvPr>
            <p:ph idx="12" type="sldNum"/>
          </p:nvPr>
        </p:nvSpPr>
        <p:spPr>
          <a:xfrm>
            <a:off x="7873659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2" name="Shape 2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3" name="Google Shape;2303;p21"/>
          <p:cNvSpPr txBox="1"/>
          <p:nvPr>
            <p:ph idx="12" type="sldNum"/>
          </p:nvPr>
        </p:nvSpPr>
        <p:spPr>
          <a:xfrm>
            <a:off x="7883709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04" name="Google Shape;230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613" y="1203393"/>
            <a:ext cx="626500" cy="6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5" name="Google Shape;2305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6630" y="1894007"/>
            <a:ext cx="626500" cy="6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6" name="Google Shape;2306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8466" y="2584604"/>
            <a:ext cx="682815" cy="6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7" name="Google Shape;2307;p2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6630" y="3275193"/>
            <a:ext cx="626500" cy="63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8" name="Google Shape;2308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3125" y="0"/>
            <a:ext cx="8420875" cy="45522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2" name="Shape 2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" name="Google Shape;2313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14" name="Google Shape;2314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377184"/>
            <a:ext cx="3368774" cy="1766267"/>
          </a:xfrm>
          <a:prstGeom prst="rect">
            <a:avLst/>
          </a:prstGeom>
          <a:noFill/>
          <a:ln>
            <a:noFill/>
          </a:ln>
        </p:spPr>
      </p:pic>
      <p:sp>
        <p:nvSpPr>
          <p:cNvPr id="2315" name="Google Shape;2315;p22"/>
          <p:cNvSpPr txBox="1"/>
          <p:nvPr/>
        </p:nvSpPr>
        <p:spPr>
          <a:xfrm>
            <a:off x="3567051" y="4577319"/>
            <a:ext cx="462076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以G表示實際關係，T表示檢測關係。</a:t>
            </a:r>
            <a:endParaRPr/>
          </a:p>
        </p:txBody>
      </p:sp>
      <p:sp>
        <p:nvSpPr>
          <p:cNvPr id="2316" name="Google Shape;2316;p22"/>
          <p:cNvSpPr txBox="1"/>
          <p:nvPr/>
        </p:nvSpPr>
        <p:spPr>
          <a:xfrm>
            <a:off x="3567051" y="3617730"/>
            <a:ext cx="5116701" cy="7190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若兩張圖片應為一組/群，</a:t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其關係以布林值1表示，反之，以布林值0表示。</a:t>
            </a:r>
            <a:endParaRPr/>
          </a:p>
        </p:txBody>
      </p:sp>
      <p:pic>
        <p:nvPicPr>
          <p:cNvPr id="2317" name="Google Shape;231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0250" y="10625"/>
            <a:ext cx="8303500" cy="3366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1" name="Shape 2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2" name="Google Shape;2322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23" name="Google Shape;2323;p23"/>
          <p:cNvSpPr txBox="1"/>
          <p:nvPr/>
        </p:nvSpPr>
        <p:spPr>
          <a:xfrm>
            <a:off x="103299" y="3712246"/>
            <a:ext cx="51168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 - aHash</a:t>
            </a:r>
            <a:endParaRPr b="0" i="0" sz="18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B - Ours w/o 0, r/match-template 4&amp;5</a:t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 - Ours r/match-template 4&amp;5</a:t>
            </a:r>
            <a:endParaRPr/>
          </a:p>
        </p:txBody>
      </p:sp>
      <p:sp>
        <p:nvSpPr>
          <p:cNvPr id="2324" name="Google Shape;2324;p23"/>
          <p:cNvSpPr txBox="1"/>
          <p:nvPr/>
        </p:nvSpPr>
        <p:spPr>
          <a:xfrm>
            <a:off x="4131000" y="3818346"/>
            <a:ext cx="45756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 - Ours w/o 0</a:t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 - Ours w/o 0, r/match-template 4</a:t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 - Ours r/match-template 4</a:t>
            </a:r>
            <a:endParaRPr b="0" i="0" sz="18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accent2"/>
                </a:solidFill>
              </a:rPr>
              <a:t>G</a:t>
            </a:r>
            <a:r>
              <a:rPr lang="en" sz="1800">
                <a:solidFill>
                  <a:schemeClr val="accent2"/>
                </a:solidFill>
              </a:rPr>
              <a:t> - Ours w/o 圖庫檢測</a:t>
            </a:r>
            <a:endParaRPr sz="1800">
              <a:solidFill>
                <a:schemeClr val="accent2"/>
              </a:solidFill>
            </a:endParaRPr>
          </a:p>
        </p:txBody>
      </p:sp>
      <p:pic>
        <p:nvPicPr>
          <p:cNvPr id="2325" name="Google Shape;23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9156171" cy="371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9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24"/>
          <p:cNvSpPr txBox="1"/>
          <p:nvPr>
            <p:ph idx="1" type="subTitle"/>
          </p:nvPr>
        </p:nvSpPr>
        <p:spPr>
          <a:xfrm>
            <a:off x="703225" y="1063050"/>
            <a:ext cx="7353600" cy="30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t/>
            </a:r>
            <a:endParaRPr sz="1800">
              <a:latin typeface="Coda"/>
              <a:ea typeface="Coda"/>
              <a:cs typeface="Coda"/>
              <a:sym typeface="Cod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t/>
            </a:r>
            <a:endParaRPr sz="1200">
              <a:solidFill>
                <a:srgbClr val="000000"/>
              </a:solidFill>
              <a:latin typeface="DFKai-SB"/>
              <a:ea typeface="DFKai-SB"/>
              <a:cs typeface="DFKai-SB"/>
              <a:sym typeface="DFKai-SB"/>
            </a:endParaRPr>
          </a:p>
        </p:txBody>
      </p:sp>
      <p:sp>
        <p:nvSpPr>
          <p:cNvPr id="2331" name="Google Shape;2331;p24"/>
          <p:cNvSpPr txBox="1"/>
          <p:nvPr>
            <p:ph idx="12" type="sldNum"/>
          </p:nvPr>
        </p:nvSpPr>
        <p:spPr>
          <a:xfrm>
            <a:off x="7883709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32" name="Google Shape;2332;p24"/>
          <p:cNvSpPr txBox="1"/>
          <p:nvPr/>
        </p:nvSpPr>
        <p:spPr>
          <a:xfrm>
            <a:off x="789775" y="1714400"/>
            <a:ext cx="71805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chemeClr val="accent2"/>
              </a:solidFill>
              <a:latin typeface="Coda"/>
              <a:ea typeface="Coda"/>
              <a:cs typeface="Coda"/>
              <a:sym typeface="Cod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" sz="40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Thanks for listening</a:t>
            </a:r>
            <a:endParaRPr b="0" i="0" sz="40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9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0" name="Google Shape;1960;p3"/>
          <p:cNvGrpSpPr/>
          <p:nvPr/>
        </p:nvGrpSpPr>
        <p:grpSpPr>
          <a:xfrm>
            <a:off x="3627050" y="807250"/>
            <a:ext cx="1890200" cy="1897175"/>
            <a:chOff x="3627050" y="807250"/>
            <a:chExt cx="1890200" cy="1897175"/>
          </a:xfrm>
        </p:grpSpPr>
        <p:sp>
          <p:nvSpPr>
            <p:cNvPr id="1961" name="Google Shape;1961;p3"/>
            <p:cNvSpPr/>
            <p:nvPr/>
          </p:nvSpPr>
          <p:spPr>
            <a:xfrm>
              <a:off x="3627050" y="807250"/>
              <a:ext cx="1890200" cy="1897157"/>
            </a:xfrm>
            <a:custGeom>
              <a:rect b="b" l="l" r="r" t="t"/>
              <a:pathLst>
                <a:path extrusionOk="0" h="75599" w="75608">
                  <a:moveTo>
                    <a:pt x="1" y="1"/>
                  </a:moveTo>
                  <a:lnTo>
                    <a:pt x="1" y="75599"/>
                  </a:lnTo>
                  <a:lnTo>
                    <a:pt x="75608" y="75599"/>
                  </a:lnTo>
                  <a:lnTo>
                    <a:pt x="756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3"/>
            <p:cNvSpPr/>
            <p:nvPr/>
          </p:nvSpPr>
          <p:spPr>
            <a:xfrm>
              <a:off x="3627050" y="807250"/>
              <a:ext cx="1308450" cy="1299950"/>
            </a:xfrm>
            <a:custGeom>
              <a:rect b="b" l="l" r="r" t="t"/>
              <a:pathLst>
                <a:path extrusionOk="0" h="51998" w="52338">
                  <a:moveTo>
                    <a:pt x="51875" y="0"/>
                  </a:moveTo>
                  <a:lnTo>
                    <a:pt x="20049" y="31618"/>
                  </a:lnTo>
                  <a:lnTo>
                    <a:pt x="1" y="51534"/>
                  </a:lnTo>
                  <a:lnTo>
                    <a:pt x="1" y="51997"/>
                  </a:lnTo>
                  <a:lnTo>
                    <a:pt x="20223" y="31906"/>
                  </a:lnTo>
                  <a:lnTo>
                    <a:pt x="523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3"/>
            <p:cNvSpPr/>
            <p:nvPr/>
          </p:nvSpPr>
          <p:spPr>
            <a:xfrm>
              <a:off x="3627050" y="807250"/>
              <a:ext cx="1501650" cy="1492050"/>
            </a:xfrm>
            <a:custGeom>
              <a:rect b="b" l="l" r="r" t="t"/>
              <a:pathLst>
                <a:path extrusionOk="0" h="59682" w="60066">
                  <a:moveTo>
                    <a:pt x="59603" y="0"/>
                  </a:moveTo>
                  <a:lnTo>
                    <a:pt x="23829" y="35547"/>
                  </a:lnTo>
                  <a:lnTo>
                    <a:pt x="1" y="59218"/>
                  </a:lnTo>
                  <a:lnTo>
                    <a:pt x="1" y="59681"/>
                  </a:lnTo>
                  <a:lnTo>
                    <a:pt x="24004" y="35835"/>
                  </a:lnTo>
                  <a:lnTo>
                    <a:pt x="600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3"/>
            <p:cNvSpPr/>
            <p:nvPr/>
          </p:nvSpPr>
          <p:spPr>
            <a:xfrm>
              <a:off x="4431450" y="1625625"/>
              <a:ext cx="1085800" cy="1078800"/>
            </a:xfrm>
            <a:custGeom>
              <a:rect b="b" l="l" r="r" t="t"/>
              <a:pathLst>
                <a:path extrusionOk="0" h="43152" w="43432">
                  <a:moveTo>
                    <a:pt x="43432" y="0"/>
                  </a:moveTo>
                  <a:lnTo>
                    <a:pt x="15578" y="27679"/>
                  </a:lnTo>
                  <a:lnTo>
                    <a:pt x="1" y="43152"/>
                  </a:lnTo>
                  <a:lnTo>
                    <a:pt x="463" y="43152"/>
                  </a:lnTo>
                  <a:lnTo>
                    <a:pt x="15752" y="27968"/>
                  </a:lnTo>
                  <a:lnTo>
                    <a:pt x="43432" y="463"/>
                  </a:lnTo>
                  <a:lnTo>
                    <a:pt x="434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3"/>
            <p:cNvSpPr/>
            <p:nvPr/>
          </p:nvSpPr>
          <p:spPr>
            <a:xfrm>
              <a:off x="4367050" y="1561650"/>
              <a:ext cx="1150200" cy="1142775"/>
            </a:xfrm>
            <a:custGeom>
              <a:rect b="b" l="l" r="r" t="t"/>
              <a:pathLst>
                <a:path extrusionOk="0" h="45711" w="46008">
                  <a:moveTo>
                    <a:pt x="46008" y="1"/>
                  </a:moveTo>
                  <a:lnTo>
                    <a:pt x="16888" y="28929"/>
                  </a:lnTo>
                  <a:lnTo>
                    <a:pt x="1" y="45711"/>
                  </a:lnTo>
                  <a:lnTo>
                    <a:pt x="464" y="45711"/>
                  </a:lnTo>
                  <a:lnTo>
                    <a:pt x="17062" y="29217"/>
                  </a:lnTo>
                  <a:lnTo>
                    <a:pt x="17071" y="29217"/>
                  </a:lnTo>
                  <a:lnTo>
                    <a:pt x="46008" y="464"/>
                  </a:lnTo>
                  <a:lnTo>
                    <a:pt x="460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3"/>
            <p:cNvSpPr/>
            <p:nvPr/>
          </p:nvSpPr>
          <p:spPr>
            <a:xfrm>
              <a:off x="4238050" y="1433750"/>
              <a:ext cx="1279200" cy="1270675"/>
            </a:xfrm>
            <a:custGeom>
              <a:rect b="b" l="l" r="r" t="t"/>
              <a:pathLst>
                <a:path extrusionOk="0" h="50827" w="51168">
                  <a:moveTo>
                    <a:pt x="51168" y="0"/>
                  </a:moveTo>
                  <a:lnTo>
                    <a:pt x="19533" y="31425"/>
                  </a:lnTo>
                  <a:lnTo>
                    <a:pt x="1" y="50827"/>
                  </a:lnTo>
                  <a:lnTo>
                    <a:pt x="472" y="50827"/>
                  </a:lnTo>
                  <a:lnTo>
                    <a:pt x="19708" y="31713"/>
                  </a:lnTo>
                  <a:lnTo>
                    <a:pt x="51168" y="463"/>
                  </a:lnTo>
                  <a:lnTo>
                    <a:pt x="511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3"/>
            <p:cNvSpPr/>
            <p:nvPr/>
          </p:nvSpPr>
          <p:spPr>
            <a:xfrm>
              <a:off x="4109250" y="1305600"/>
              <a:ext cx="1408000" cy="1398825"/>
            </a:xfrm>
            <a:custGeom>
              <a:rect b="b" l="l" r="r" t="t"/>
              <a:pathLst>
                <a:path extrusionOk="0" h="55953" w="56320">
                  <a:moveTo>
                    <a:pt x="56320" y="1"/>
                  </a:moveTo>
                  <a:lnTo>
                    <a:pt x="22162" y="33940"/>
                  </a:lnTo>
                  <a:lnTo>
                    <a:pt x="22162" y="33932"/>
                  </a:lnTo>
                  <a:lnTo>
                    <a:pt x="1" y="55953"/>
                  </a:lnTo>
                  <a:lnTo>
                    <a:pt x="472" y="55953"/>
                  </a:lnTo>
                  <a:lnTo>
                    <a:pt x="22345" y="34220"/>
                  </a:lnTo>
                  <a:lnTo>
                    <a:pt x="22345" y="34229"/>
                  </a:lnTo>
                  <a:lnTo>
                    <a:pt x="56320" y="463"/>
                  </a:lnTo>
                  <a:lnTo>
                    <a:pt x="563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3"/>
            <p:cNvSpPr/>
            <p:nvPr/>
          </p:nvSpPr>
          <p:spPr>
            <a:xfrm>
              <a:off x="3851675" y="1049775"/>
              <a:ext cx="1665575" cy="1654650"/>
            </a:xfrm>
            <a:custGeom>
              <a:rect b="b" l="l" r="r" t="t"/>
              <a:pathLst>
                <a:path extrusionOk="0" h="66186" w="66623">
                  <a:moveTo>
                    <a:pt x="66623" y="0"/>
                  </a:moveTo>
                  <a:lnTo>
                    <a:pt x="64466" y="2148"/>
                  </a:lnTo>
                  <a:lnTo>
                    <a:pt x="64457" y="2148"/>
                  </a:lnTo>
                  <a:lnTo>
                    <a:pt x="27435" y="38935"/>
                  </a:lnTo>
                  <a:lnTo>
                    <a:pt x="1" y="66186"/>
                  </a:lnTo>
                  <a:lnTo>
                    <a:pt x="463" y="66186"/>
                  </a:lnTo>
                  <a:lnTo>
                    <a:pt x="27610" y="39223"/>
                  </a:lnTo>
                  <a:lnTo>
                    <a:pt x="64579" y="2489"/>
                  </a:lnTo>
                  <a:lnTo>
                    <a:pt x="66623" y="463"/>
                  </a:lnTo>
                  <a:lnTo>
                    <a:pt x="666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3"/>
            <p:cNvSpPr/>
            <p:nvPr/>
          </p:nvSpPr>
          <p:spPr>
            <a:xfrm>
              <a:off x="3916075" y="1113950"/>
              <a:ext cx="1601175" cy="1590475"/>
            </a:xfrm>
            <a:custGeom>
              <a:rect b="b" l="l" r="r" t="t"/>
              <a:pathLst>
                <a:path extrusionOk="0" h="63619" w="64047">
                  <a:moveTo>
                    <a:pt x="64047" y="0"/>
                  </a:moveTo>
                  <a:lnTo>
                    <a:pt x="63147" y="891"/>
                  </a:lnTo>
                  <a:lnTo>
                    <a:pt x="26117" y="37677"/>
                  </a:lnTo>
                  <a:lnTo>
                    <a:pt x="0" y="63619"/>
                  </a:lnTo>
                  <a:lnTo>
                    <a:pt x="463" y="63619"/>
                  </a:lnTo>
                  <a:lnTo>
                    <a:pt x="26291" y="37965"/>
                  </a:lnTo>
                  <a:lnTo>
                    <a:pt x="63261" y="1232"/>
                  </a:lnTo>
                  <a:lnTo>
                    <a:pt x="63269" y="1232"/>
                  </a:lnTo>
                  <a:lnTo>
                    <a:pt x="64047" y="463"/>
                  </a:lnTo>
                  <a:lnTo>
                    <a:pt x="640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3"/>
            <p:cNvSpPr/>
            <p:nvPr/>
          </p:nvSpPr>
          <p:spPr>
            <a:xfrm>
              <a:off x="3627050" y="807250"/>
              <a:ext cx="1823850" cy="1811825"/>
            </a:xfrm>
            <a:custGeom>
              <a:rect b="b" l="l" r="r" t="t"/>
              <a:pathLst>
                <a:path extrusionOk="0" h="72473" w="72954">
                  <a:moveTo>
                    <a:pt x="72490" y="0"/>
                  </a:moveTo>
                  <a:lnTo>
                    <a:pt x="67155" y="5301"/>
                  </a:lnTo>
                  <a:lnTo>
                    <a:pt x="67147" y="5301"/>
                  </a:lnTo>
                  <a:lnTo>
                    <a:pt x="30125" y="42087"/>
                  </a:lnTo>
                  <a:lnTo>
                    <a:pt x="1" y="72010"/>
                  </a:lnTo>
                  <a:lnTo>
                    <a:pt x="1" y="72473"/>
                  </a:lnTo>
                  <a:lnTo>
                    <a:pt x="30299" y="42375"/>
                  </a:lnTo>
                  <a:lnTo>
                    <a:pt x="67269" y="5641"/>
                  </a:lnTo>
                  <a:lnTo>
                    <a:pt x="67269" y="5650"/>
                  </a:lnTo>
                  <a:lnTo>
                    <a:pt x="729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3"/>
            <p:cNvSpPr/>
            <p:nvPr/>
          </p:nvSpPr>
          <p:spPr>
            <a:xfrm>
              <a:off x="3627050" y="807250"/>
              <a:ext cx="1566250" cy="1556000"/>
            </a:xfrm>
            <a:custGeom>
              <a:rect b="b" l="l" r="r" t="t"/>
              <a:pathLst>
                <a:path extrusionOk="0" h="62240" w="62650">
                  <a:moveTo>
                    <a:pt x="62187" y="0"/>
                  </a:moveTo>
                  <a:lnTo>
                    <a:pt x="62117" y="70"/>
                  </a:lnTo>
                  <a:lnTo>
                    <a:pt x="62109" y="62"/>
                  </a:lnTo>
                  <a:lnTo>
                    <a:pt x="25087" y="36857"/>
                  </a:lnTo>
                  <a:lnTo>
                    <a:pt x="1" y="61777"/>
                  </a:lnTo>
                  <a:lnTo>
                    <a:pt x="1" y="62239"/>
                  </a:lnTo>
                  <a:lnTo>
                    <a:pt x="25261" y="37145"/>
                  </a:lnTo>
                  <a:lnTo>
                    <a:pt x="62231" y="411"/>
                  </a:lnTo>
                  <a:lnTo>
                    <a:pt x="62240" y="411"/>
                  </a:lnTo>
                  <a:lnTo>
                    <a:pt x="62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3"/>
            <p:cNvSpPr/>
            <p:nvPr/>
          </p:nvSpPr>
          <p:spPr>
            <a:xfrm>
              <a:off x="4302450" y="1497700"/>
              <a:ext cx="1214800" cy="1206725"/>
            </a:xfrm>
            <a:custGeom>
              <a:rect b="b" l="l" r="r" t="t"/>
              <a:pathLst>
                <a:path extrusionOk="0" h="48269" w="48592">
                  <a:moveTo>
                    <a:pt x="48592" y="1"/>
                  </a:moveTo>
                  <a:lnTo>
                    <a:pt x="18214" y="30177"/>
                  </a:lnTo>
                  <a:lnTo>
                    <a:pt x="0" y="48269"/>
                  </a:lnTo>
                  <a:lnTo>
                    <a:pt x="472" y="48269"/>
                  </a:lnTo>
                  <a:lnTo>
                    <a:pt x="18389" y="30465"/>
                  </a:lnTo>
                  <a:lnTo>
                    <a:pt x="48592" y="463"/>
                  </a:lnTo>
                  <a:lnTo>
                    <a:pt x="485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3"/>
            <p:cNvSpPr/>
            <p:nvPr/>
          </p:nvSpPr>
          <p:spPr>
            <a:xfrm>
              <a:off x="4173650" y="1369775"/>
              <a:ext cx="1343600" cy="1334650"/>
            </a:xfrm>
            <a:custGeom>
              <a:rect b="b" l="l" r="r" t="t"/>
              <a:pathLst>
                <a:path extrusionOk="0" h="53386" w="53744">
                  <a:moveTo>
                    <a:pt x="53744" y="1"/>
                  </a:moveTo>
                  <a:lnTo>
                    <a:pt x="20852" y="32675"/>
                  </a:lnTo>
                  <a:lnTo>
                    <a:pt x="1" y="53386"/>
                  </a:lnTo>
                  <a:lnTo>
                    <a:pt x="472" y="53386"/>
                  </a:lnTo>
                  <a:lnTo>
                    <a:pt x="21026" y="32963"/>
                  </a:lnTo>
                  <a:lnTo>
                    <a:pt x="53744" y="464"/>
                  </a:lnTo>
                  <a:lnTo>
                    <a:pt x="53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3"/>
            <p:cNvSpPr/>
            <p:nvPr/>
          </p:nvSpPr>
          <p:spPr>
            <a:xfrm>
              <a:off x="3980475" y="1177675"/>
              <a:ext cx="1536775" cy="1526750"/>
            </a:xfrm>
            <a:custGeom>
              <a:rect b="b" l="l" r="r" t="t"/>
              <a:pathLst>
                <a:path extrusionOk="0" h="61070" w="61471">
                  <a:moveTo>
                    <a:pt x="61471" y="1"/>
                  </a:moveTo>
                  <a:lnTo>
                    <a:pt x="24798" y="36438"/>
                  </a:lnTo>
                  <a:lnTo>
                    <a:pt x="0" y="61070"/>
                  </a:lnTo>
                  <a:lnTo>
                    <a:pt x="463" y="61070"/>
                  </a:lnTo>
                  <a:lnTo>
                    <a:pt x="24973" y="36726"/>
                  </a:lnTo>
                  <a:lnTo>
                    <a:pt x="61471" y="464"/>
                  </a:lnTo>
                  <a:lnTo>
                    <a:pt x="614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3"/>
            <p:cNvSpPr/>
            <p:nvPr/>
          </p:nvSpPr>
          <p:spPr>
            <a:xfrm>
              <a:off x="3722875" y="921850"/>
              <a:ext cx="1794375" cy="1782575"/>
            </a:xfrm>
            <a:custGeom>
              <a:rect b="b" l="l" r="r" t="t"/>
              <a:pathLst>
                <a:path extrusionOk="0" h="71303" w="71775">
                  <a:moveTo>
                    <a:pt x="71775" y="1"/>
                  </a:moveTo>
                  <a:lnTo>
                    <a:pt x="67094" y="4646"/>
                  </a:lnTo>
                  <a:lnTo>
                    <a:pt x="30064" y="41432"/>
                  </a:lnTo>
                  <a:lnTo>
                    <a:pt x="1" y="71303"/>
                  </a:lnTo>
                  <a:lnTo>
                    <a:pt x="464" y="71303"/>
                  </a:lnTo>
                  <a:lnTo>
                    <a:pt x="30238" y="41720"/>
                  </a:lnTo>
                  <a:lnTo>
                    <a:pt x="67217" y="4986"/>
                  </a:lnTo>
                  <a:lnTo>
                    <a:pt x="67217" y="4995"/>
                  </a:lnTo>
                  <a:lnTo>
                    <a:pt x="71775" y="463"/>
                  </a:lnTo>
                  <a:lnTo>
                    <a:pt x="71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3"/>
            <p:cNvSpPr/>
            <p:nvPr/>
          </p:nvSpPr>
          <p:spPr>
            <a:xfrm>
              <a:off x="3658500" y="857900"/>
              <a:ext cx="1858750" cy="1846525"/>
            </a:xfrm>
            <a:custGeom>
              <a:rect b="b" l="l" r="r" t="t"/>
              <a:pathLst>
                <a:path extrusionOk="0" h="73861" w="74350">
                  <a:moveTo>
                    <a:pt x="74350" y="0"/>
                  </a:moveTo>
                  <a:lnTo>
                    <a:pt x="68412" y="5894"/>
                  </a:lnTo>
                  <a:lnTo>
                    <a:pt x="31381" y="42680"/>
                  </a:lnTo>
                  <a:lnTo>
                    <a:pt x="0" y="73861"/>
                  </a:lnTo>
                  <a:lnTo>
                    <a:pt x="463" y="73861"/>
                  </a:lnTo>
                  <a:lnTo>
                    <a:pt x="31556" y="42968"/>
                  </a:lnTo>
                  <a:lnTo>
                    <a:pt x="68526" y="6235"/>
                  </a:lnTo>
                  <a:lnTo>
                    <a:pt x="68534" y="6243"/>
                  </a:lnTo>
                  <a:lnTo>
                    <a:pt x="74350" y="463"/>
                  </a:lnTo>
                  <a:lnTo>
                    <a:pt x="743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3"/>
            <p:cNvSpPr/>
            <p:nvPr/>
          </p:nvSpPr>
          <p:spPr>
            <a:xfrm>
              <a:off x="3627050" y="807250"/>
              <a:ext cx="1695050" cy="1683925"/>
            </a:xfrm>
            <a:custGeom>
              <a:rect b="b" l="l" r="r" t="t"/>
              <a:pathLst>
                <a:path extrusionOk="0" h="67357" w="67802">
                  <a:moveTo>
                    <a:pt x="67339" y="0"/>
                  </a:moveTo>
                  <a:lnTo>
                    <a:pt x="64632" y="2690"/>
                  </a:lnTo>
                  <a:lnTo>
                    <a:pt x="64632" y="2681"/>
                  </a:lnTo>
                  <a:lnTo>
                    <a:pt x="27601" y="39476"/>
                  </a:lnTo>
                  <a:lnTo>
                    <a:pt x="27601" y="39467"/>
                  </a:lnTo>
                  <a:lnTo>
                    <a:pt x="1" y="66893"/>
                  </a:lnTo>
                  <a:lnTo>
                    <a:pt x="1" y="67356"/>
                  </a:lnTo>
                  <a:lnTo>
                    <a:pt x="27776" y="39755"/>
                  </a:lnTo>
                  <a:lnTo>
                    <a:pt x="27776" y="39764"/>
                  </a:lnTo>
                  <a:lnTo>
                    <a:pt x="64754" y="3030"/>
                  </a:lnTo>
                  <a:lnTo>
                    <a:pt x="67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3"/>
            <p:cNvSpPr/>
            <p:nvPr/>
          </p:nvSpPr>
          <p:spPr>
            <a:xfrm>
              <a:off x="3627050" y="807250"/>
              <a:ext cx="1437250" cy="1427850"/>
            </a:xfrm>
            <a:custGeom>
              <a:rect b="b" l="l" r="r" t="t"/>
              <a:pathLst>
                <a:path extrusionOk="0" h="57114" w="57490">
                  <a:moveTo>
                    <a:pt x="57027" y="0"/>
                  </a:moveTo>
                  <a:lnTo>
                    <a:pt x="22572" y="34237"/>
                  </a:lnTo>
                  <a:lnTo>
                    <a:pt x="22563" y="34237"/>
                  </a:lnTo>
                  <a:lnTo>
                    <a:pt x="1" y="56651"/>
                  </a:lnTo>
                  <a:lnTo>
                    <a:pt x="1" y="57114"/>
                  </a:lnTo>
                  <a:lnTo>
                    <a:pt x="22738" y="34525"/>
                  </a:lnTo>
                  <a:lnTo>
                    <a:pt x="22747" y="34525"/>
                  </a:lnTo>
                  <a:lnTo>
                    <a:pt x="574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3"/>
            <p:cNvSpPr/>
            <p:nvPr/>
          </p:nvSpPr>
          <p:spPr>
            <a:xfrm>
              <a:off x="4044875" y="1241650"/>
              <a:ext cx="1472375" cy="1462775"/>
            </a:xfrm>
            <a:custGeom>
              <a:rect b="b" l="l" r="r" t="t"/>
              <a:pathLst>
                <a:path extrusionOk="0" h="58511" w="58895">
                  <a:moveTo>
                    <a:pt x="58895" y="0"/>
                  </a:moveTo>
                  <a:lnTo>
                    <a:pt x="23479" y="35189"/>
                  </a:lnTo>
                  <a:lnTo>
                    <a:pt x="23479" y="35180"/>
                  </a:lnTo>
                  <a:lnTo>
                    <a:pt x="0" y="58511"/>
                  </a:lnTo>
                  <a:lnTo>
                    <a:pt x="463" y="58511"/>
                  </a:lnTo>
                  <a:lnTo>
                    <a:pt x="23654" y="35468"/>
                  </a:lnTo>
                  <a:lnTo>
                    <a:pt x="23663" y="35477"/>
                  </a:lnTo>
                  <a:lnTo>
                    <a:pt x="58895" y="463"/>
                  </a:lnTo>
                  <a:lnTo>
                    <a:pt x="588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3"/>
            <p:cNvSpPr/>
            <p:nvPr/>
          </p:nvSpPr>
          <p:spPr>
            <a:xfrm>
              <a:off x="3787275" y="985800"/>
              <a:ext cx="1729975" cy="1718625"/>
            </a:xfrm>
            <a:custGeom>
              <a:rect b="b" l="l" r="r" t="t"/>
              <a:pathLst>
                <a:path extrusionOk="0" h="68745" w="69199">
                  <a:moveTo>
                    <a:pt x="69199" y="1"/>
                  </a:moveTo>
                  <a:lnTo>
                    <a:pt x="65776" y="3397"/>
                  </a:lnTo>
                  <a:lnTo>
                    <a:pt x="28754" y="40184"/>
                  </a:lnTo>
                  <a:lnTo>
                    <a:pt x="28745" y="40184"/>
                  </a:lnTo>
                  <a:lnTo>
                    <a:pt x="1" y="68745"/>
                  </a:lnTo>
                  <a:lnTo>
                    <a:pt x="464" y="68745"/>
                  </a:lnTo>
                  <a:lnTo>
                    <a:pt x="28929" y="40472"/>
                  </a:lnTo>
                  <a:lnTo>
                    <a:pt x="65898" y="3738"/>
                  </a:lnTo>
                  <a:lnTo>
                    <a:pt x="69199" y="464"/>
                  </a:lnTo>
                  <a:lnTo>
                    <a:pt x="691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3"/>
            <p:cNvSpPr/>
            <p:nvPr/>
          </p:nvSpPr>
          <p:spPr>
            <a:xfrm>
              <a:off x="3627050" y="807250"/>
              <a:ext cx="1888450" cy="1876000"/>
            </a:xfrm>
            <a:custGeom>
              <a:rect b="b" l="l" r="r" t="t"/>
              <a:pathLst>
                <a:path extrusionOk="0" h="75040" w="75538">
                  <a:moveTo>
                    <a:pt x="75066" y="0"/>
                  </a:moveTo>
                  <a:lnTo>
                    <a:pt x="68413" y="6610"/>
                  </a:lnTo>
                  <a:lnTo>
                    <a:pt x="68404" y="6610"/>
                  </a:lnTo>
                  <a:lnTo>
                    <a:pt x="31382" y="43397"/>
                  </a:lnTo>
                  <a:lnTo>
                    <a:pt x="1" y="74577"/>
                  </a:lnTo>
                  <a:lnTo>
                    <a:pt x="1" y="75040"/>
                  </a:lnTo>
                  <a:lnTo>
                    <a:pt x="31557" y="43685"/>
                  </a:lnTo>
                  <a:lnTo>
                    <a:pt x="68526" y="6951"/>
                  </a:lnTo>
                  <a:lnTo>
                    <a:pt x="68535" y="6960"/>
                  </a:lnTo>
                  <a:lnTo>
                    <a:pt x="75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3"/>
            <p:cNvSpPr/>
            <p:nvPr/>
          </p:nvSpPr>
          <p:spPr>
            <a:xfrm>
              <a:off x="3627050" y="807250"/>
              <a:ext cx="1630650" cy="1619950"/>
            </a:xfrm>
            <a:custGeom>
              <a:rect b="b" l="l" r="r" t="t"/>
              <a:pathLst>
                <a:path extrusionOk="0" h="64798" w="65226">
                  <a:moveTo>
                    <a:pt x="64763" y="0"/>
                  </a:moveTo>
                  <a:lnTo>
                    <a:pt x="63375" y="1380"/>
                  </a:lnTo>
                  <a:lnTo>
                    <a:pt x="63375" y="1371"/>
                  </a:lnTo>
                  <a:lnTo>
                    <a:pt x="26344" y="38166"/>
                  </a:lnTo>
                  <a:lnTo>
                    <a:pt x="1" y="64335"/>
                  </a:lnTo>
                  <a:lnTo>
                    <a:pt x="1" y="64798"/>
                  </a:lnTo>
                  <a:lnTo>
                    <a:pt x="26519" y="38446"/>
                  </a:lnTo>
                  <a:lnTo>
                    <a:pt x="26519" y="38454"/>
                  </a:lnTo>
                  <a:lnTo>
                    <a:pt x="63488" y="1721"/>
                  </a:lnTo>
                  <a:lnTo>
                    <a:pt x="63497" y="1721"/>
                  </a:lnTo>
                  <a:lnTo>
                    <a:pt x="652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3"/>
            <p:cNvSpPr/>
            <p:nvPr/>
          </p:nvSpPr>
          <p:spPr>
            <a:xfrm>
              <a:off x="3627050" y="807250"/>
              <a:ext cx="1372850" cy="1363900"/>
            </a:xfrm>
            <a:custGeom>
              <a:rect b="b" l="l" r="r" t="t"/>
              <a:pathLst>
                <a:path extrusionOk="0" h="54556" w="54914">
                  <a:moveTo>
                    <a:pt x="54451" y="0"/>
                  </a:moveTo>
                  <a:lnTo>
                    <a:pt x="21306" y="32927"/>
                  </a:lnTo>
                  <a:lnTo>
                    <a:pt x="1" y="54093"/>
                  </a:lnTo>
                  <a:lnTo>
                    <a:pt x="1" y="54556"/>
                  </a:lnTo>
                  <a:lnTo>
                    <a:pt x="21480" y="33215"/>
                  </a:lnTo>
                  <a:lnTo>
                    <a:pt x="549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3"/>
            <p:cNvSpPr/>
            <p:nvPr/>
          </p:nvSpPr>
          <p:spPr>
            <a:xfrm>
              <a:off x="3627050" y="807250"/>
              <a:ext cx="1759450" cy="1747875"/>
            </a:xfrm>
            <a:custGeom>
              <a:rect b="b" l="l" r="r" t="t"/>
              <a:pathLst>
                <a:path extrusionOk="0" h="69915" w="70378">
                  <a:moveTo>
                    <a:pt x="69915" y="0"/>
                  </a:moveTo>
                  <a:lnTo>
                    <a:pt x="65889" y="4000"/>
                  </a:lnTo>
                  <a:lnTo>
                    <a:pt x="65889" y="3991"/>
                  </a:lnTo>
                  <a:lnTo>
                    <a:pt x="28867" y="40777"/>
                  </a:lnTo>
                  <a:lnTo>
                    <a:pt x="28859" y="40777"/>
                  </a:lnTo>
                  <a:lnTo>
                    <a:pt x="1" y="69452"/>
                  </a:lnTo>
                  <a:lnTo>
                    <a:pt x="1" y="69914"/>
                  </a:lnTo>
                  <a:lnTo>
                    <a:pt x="29042" y="41065"/>
                  </a:lnTo>
                  <a:lnTo>
                    <a:pt x="66012" y="4340"/>
                  </a:lnTo>
                  <a:lnTo>
                    <a:pt x="703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3"/>
            <p:cNvSpPr/>
            <p:nvPr/>
          </p:nvSpPr>
          <p:spPr>
            <a:xfrm>
              <a:off x="4495850" y="1689800"/>
              <a:ext cx="1021400" cy="1014625"/>
            </a:xfrm>
            <a:custGeom>
              <a:rect b="b" l="l" r="r" t="t"/>
              <a:pathLst>
                <a:path extrusionOk="0" h="40585" w="40856">
                  <a:moveTo>
                    <a:pt x="40856" y="0"/>
                  </a:moveTo>
                  <a:lnTo>
                    <a:pt x="14259" y="26422"/>
                  </a:lnTo>
                  <a:lnTo>
                    <a:pt x="1" y="40585"/>
                  </a:lnTo>
                  <a:lnTo>
                    <a:pt x="463" y="40585"/>
                  </a:lnTo>
                  <a:lnTo>
                    <a:pt x="14434" y="26710"/>
                  </a:lnTo>
                  <a:lnTo>
                    <a:pt x="40856" y="463"/>
                  </a:lnTo>
                  <a:lnTo>
                    <a:pt x="40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3"/>
            <p:cNvSpPr/>
            <p:nvPr/>
          </p:nvSpPr>
          <p:spPr>
            <a:xfrm>
              <a:off x="4689025" y="1881675"/>
              <a:ext cx="828225" cy="822750"/>
            </a:xfrm>
            <a:custGeom>
              <a:rect b="b" l="l" r="r" t="t"/>
              <a:pathLst>
                <a:path extrusionOk="0" h="32910" w="33129">
                  <a:moveTo>
                    <a:pt x="33129" y="0"/>
                  </a:moveTo>
                  <a:lnTo>
                    <a:pt x="10304" y="22676"/>
                  </a:lnTo>
                  <a:lnTo>
                    <a:pt x="1" y="32910"/>
                  </a:lnTo>
                  <a:lnTo>
                    <a:pt x="464" y="32910"/>
                  </a:lnTo>
                  <a:lnTo>
                    <a:pt x="10479" y="22965"/>
                  </a:lnTo>
                  <a:lnTo>
                    <a:pt x="10488" y="22965"/>
                  </a:lnTo>
                  <a:lnTo>
                    <a:pt x="33129" y="463"/>
                  </a:lnTo>
                  <a:lnTo>
                    <a:pt x="331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3"/>
            <p:cNvSpPr/>
            <p:nvPr/>
          </p:nvSpPr>
          <p:spPr>
            <a:xfrm>
              <a:off x="5333200" y="2521700"/>
              <a:ext cx="184050" cy="182725"/>
            </a:xfrm>
            <a:custGeom>
              <a:rect b="b" l="l" r="r" t="t"/>
              <a:pathLst>
                <a:path extrusionOk="0" h="7309" w="7362">
                  <a:moveTo>
                    <a:pt x="7362" y="1"/>
                  </a:moveTo>
                  <a:lnTo>
                    <a:pt x="1" y="7309"/>
                  </a:lnTo>
                  <a:lnTo>
                    <a:pt x="464" y="7309"/>
                  </a:lnTo>
                  <a:lnTo>
                    <a:pt x="7362" y="463"/>
                  </a:lnTo>
                  <a:lnTo>
                    <a:pt x="73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3"/>
            <p:cNvSpPr/>
            <p:nvPr/>
          </p:nvSpPr>
          <p:spPr>
            <a:xfrm>
              <a:off x="5397600" y="2585650"/>
              <a:ext cx="119650" cy="118775"/>
            </a:xfrm>
            <a:custGeom>
              <a:rect b="b" l="l" r="r" t="t"/>
              <a:pathLst>
                <a:path extrusionOk="0" h="4751" w="4786">
                  <a:moveTo>
                    <a:pt x="4786" y="1"/>
                  </a:moveTo>
                  <a:lnTo>
                    <a:pt x="1" y="4751"/>
                  </a:lnTo>
                  <a:lnTo>
                    <a:pt x="472" y="4751"/>
                  </a:lnTo>
                  <a:lnTo>
                    <a:pt x="4786" y="464"/>
                  </a:lnTo>
                  <a:lnTo>
                    <a:pt x="47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3"/>
            <p:cNvSpPr/>
            <p:nvPr/>
          </p:nvSpPr>
          <p:spPr>
            <a:xfrm>
              <a:off x="5011025" y="2201675"/>
              <a:ext cx="506225" cy="502750"/>
            </a:xfrm>
            <a:custGeom>
              <a:rect b="b" l="l" r="r" t="t"/>
              <a:pathLst>
                <a:path extrusionOk="0" h="20110" w="20249">
                  <a:moveTo>
                    <a:pt x="20249" y="1"/>
                  </a:moveTo>
                  <a:lnTo>
                    <a:pt x="3728" y="16416"/>
                  </a:lnTo>
                  <a:lnTo>
                    <a:pt x="3720" y="16416"/>
                  </a:lnTo>
                  <a:lnTo>
                    <a:pt x="0" y="20110"/>
                  </a:lnTo>
                  <a:lnTo>
                    <a:pt x="472" y="20110"/>
                  </a:lnTo>
                  <a:lnTo>
                    <a:pt x="3894" y="16705"/>
                  </a:lnTo>
                  <a:lnTo>
                    <a:pt x="3903" y="16705"/>
                  </a:lnTo>
                  <a:lnTo>
                    <a:pt x="20249" y="464"/>
                  </a:lnTo>
                  <a:lnTo>
                    <a:pt x="202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3"/>
            <p:cNvSpPr/>
            <p:nvPr/>
          </p:nvSpPr>
          <p:spPr>
            <a:xfrm>
              <a:off x="4753425" y="1945625"/>
              <a:ext cx="763825" cy="758800"/>
            </a:xfrm>
            <a:custGeom>
              <a:rect b="b" l="l" r="r" t="t"/>
              <a:pathLst>
                <a:path extrusionOk="0" h="30352" w="30553">
                  <a:moveTo>
                    <a:pt x="30553" y="1"/>
                  </a:moveTo>
                  <a:lnTo>
                    <a:pt x="8994" y="21428"/>
                  </a:lnTo>
                  <a:lnTo>
                    <a:pt x="8994" y="21419"/>
                  </a:lnTo>
                  <a:lnTo>
                    <a:pt x="1" y="30352"/>
                  </a:lnTo>
                  <a:lnTo>
                    <a:pt x="464" y="30352"/>
                  </a:lnTo>
                  <a:lnTo>
                    <a:pt x="9169" y="21708"/>
                  </a:lnTo>
                  <a:lnTo>
                    <a:pt x="9169" y="21716"/>
                  </a:lnTo>
                  <a:lnTo>
                    <a:pt x="30553" y="464"/>
                  </a:lnTo>
                  <a:lnTo>
                    <a:pt x="305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3"/>
            <p:cNvSpPr/>
            <p:nvPr/>
          </p:nvSpPr>
          <p:spPr>
            <a:xfrm>
              <a:off x="5462000" y="2649625"/>
              <a:ext cx="55250" cy="54800"/>
            </a:xfrm>
            <a:custGeom>
              <a:rect b="b" l="l" r="r" t="t"/>
              <a:pathLst>
                <a:path extrusionOk="0" h="2192" w="2210">
                  <a:moveTo>
                    <a:pt x="2210" y="0"/>
                  </a:moveTo>
                  <a:lnTo>
                    <a:pt x="0" y="2192"/>
                  </a:lnTo>
                  <a:lnTo>
                    <a:pt x="472" y="2192"/>
                  </a:lnTo>
                  <a:lnTo>
                    <a:pt x="2210" y="463"/>
                  </a:lnTo>
                  <a:lnTo>
                    <a:pt x="22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3"/>
            <p:cNvSpPr/>
            <p:nvPr/>
          </p:nvSpPr>
          <p:spPr>
            <a:xfrm>
              <a:off x="5204425" y="2393775"/>
              <a:ext cx="312825" cy="310650"/>
            </a:xfrm>
            <a:custGeom>
              <a:rect b="b" l="l" r="r" t="t"/>
              <a:pathLst>
                <a:path extrusionOk="0" h="12426" w="12513">
                  <a:moveTo>
                    <a:pt x="12513" y="1"/>
                  </a:moveTo>
                  <a:lnTo>
                    <a:pt x="0" y="12426"/>
                  </a:lnTo>
                  <a:lnTo>
                    <a:pt x="463" y="12426"/>
                  </a:lnTo>
                  <a:lnTo>
                    <a:pt x="12513" y="464"/>
                  </a:lnTo>
                  <a:lnTo>
                    <a:pt x="125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3"/>
            <p:cNvSpPr/>
            <p:nvPr/>
          </p:nvSpPr>
          <p:spPr>
            <a:xfrm>
              <a:off x="5140025" y="2329600"/>
              <a:ext cx="377225" cy="374825"/>
            </a:xfrm>
            <a:custGeom>
              <a:rect b="b" l="l" r="r" t="t"/>
              <a:pathLst>
                <a:path extrusionOk="0" h="14993" w="15089">
                  <a:moveTo>
                    <a:pt x="15089" y="1"/>
                  </a:moveTo>
                  <a:lnTo>
                    <a:pt x="1083" y="13919"/>
                  </a:lnTo>
                  <a:lnTo>
                    <a:pt x="0" y="14993"/>
                  </a:lnTo>
                  <a:lnTo>
                    <a:pt x="463" y="14993"/>
                  </a:lnTo>
                  <a:lnTo>
                    <a:pt x="1258" y="14207"/>
                  </a:lnTo>
                  <a:lnTo>
                    <a:pt x="15089" y="463"/>
                  </a:lnTo>
                  <a:lnTo>
                    <a:pt x="150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3"/>
            <p:cNvSpPr/>
            <p:nvPr/>
          </p:nvSpPr>
          <p:spPr>
            <a:xfrm>
              <a:off x="4882225" y="2073775"/>
              <a:ext cx="635025" cy="630650"/>
            </a:xfrm>
            <a:custGeom>
              <a:rect b="b" l="l" r="r" t="t"/>
              <a:pathLst>
                <a:path extrusionOk="0" h="25226" w="25401">
                  <a:moveTo>
                    <a:pt x="25401" y="0"/>
                  </a:moveTo>
                  <a:lnTo>
                    <a:pt x="6357" y="18913"/>
                  </a:lnTo>
                  <a:lnTo>
                    <a:pt x="0" y="25226"/>
                  </a:lnTo>
                  <a:lnTo>
                    <a:pt x="472" y="25226"/>
                  </a:lnTo>
                  <a:lnTo>
                    <a:pt x="6532" y="19201"/>
                  </a:lnTo>
                  <a:lnTo>
                    <a:pt x="25401" y="463"/>
                  </a:lnTo>
                  <a:lnTo>
                    <a:pt x="254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3"/>
            <p:cNvSpPr/>
            <p:nvPr/>
          </p:nvSpPr>
          <p:spPr>
            <a:xfrm>
              <a:off x="4624650" y="1817725"/>
              <a:ext cx="892600" cy="886700"/>
            </a:xfrm>
            <a:custGeom>
              <a:rect b="b" l="l" r="r" t="t"/>
              <a:pathLst>
                <a:path extrusionOk="0" h="35468" w="35704">
                  <a:moveTo>
                    <a:pt x="35704" y="0"/>
                  </a:moveTo>
                  <a:lnTo>
                    <a:pt x="11622" y="23925"/>
                  </a:lnTo>
                  <a:lnTo>
                    <a:pt x="0" y="35468"/>
                  </a:lnTo>
                  <a:lnTo>
                    <a:pt x="463" y="35468"/>
                  </a:lnTo>
                  <a:lnTo>
                    <a:pt x="11797" y="24213"/>
                  </a:lnTo>
                  <a:lnTo>
                    <a:pt x="35704" y="463"/>
                  </a:lnTo>
                  <a:lnTo>
                    <a:pt x="357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3"/>
            <p:cNvSpPr/>
            <p:nvPr/>
          </p:nvSpPr>
          <p:spPr>
            <a:xfrm>
              <a:off x="5268825" y="2457750"/>
              <a:ext cx="248425" cy="246675"/>
            </a:xfrm>
            <a:custGeom>
              <a:rect b="b" l="l" r="r" t="t"/>
              <a:pathLst>
                <a:path extrusionOk="0" h="9867" w="9937">
                  <a:moveTo>
                    <a:pt x="9937" y="0"/>
                  </a:moveTo>
                  <a:lnTo>
                    <a:pt x="0" y="9867"/>
                  </a:lnTo>
                  <a:lnTo>
                    <a:pt x="463" y="9867"/>
                  </a:lnTo>
                  <a:lnTo>
                    <a:pt x="9937" y="463"/>
                  </a:lnTo>
                  <a:lnTo>
                    <a:pt x="99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3"/>
            <p:cNvSpPr/>
            <p:nvPr/>
          </p:nvSpPr>
          <p:spPr>
            <a:xfrm>
              <a:off x="5075400" y="2265650"/>
              <a:ext cx="441850" cy="438775"/>
            </a:xfrm>
            <a:custGeom>
              <a:rect b="b" l="l" r="r" t="t"/>
              <a:pathLst>
                <a:path extrusionOk="0" h="17551" w="17674">
                  <a:moveTo>
                    <a:pt x="17674" y="0"/>
                  </a:moveTo>
                  <a:lnTo>
                    <a:pt x="2411" y="15167"/>
                  </a:lnTo>
                  <a:lnTo>
                    <a:pt x="1" y="17551"/>
                  </a:lnTo>
                  <a:lnTo>
                    <a:pt x="472" y="17551"/>
                  </a:lnTo>
                  <a:lnTo>
                    <a:pt x="2585" y="15455"/>
                  </a:lnTo>
                  <a:lnTo>
                    <a:pt x="17674" y="463"/>
                  </a:lnTo>
                  <a:lnTo>
                    <a:pt x="176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3"/>
            <p:cNvSpPr/>
            <p:nvPr/>
          </p:nvSpPr>
          <p:spPr>
            <a:xfrm>
              <a:off x="4817825" y="2009800"/>
              <a:ext cx="699425" cy="694625"/>
            </a:xfrm>
            <a:custGeom>
              <a:rect b="b" l="l" r="r" t="t"/>
              <a:pathLst>
                <a:path extrusionOk="0" h="27785" w="27977">
                  <a:moveTo>
                    <a:pt x="27977" y="1"/>
                  </a:moveTo>
                  <a:lnTo>
                    <a:pt x="7676" y="20171"/>
                  </a:lnTo>
                  <a:lnTo>
                    <a:pt x="7676" y="20162"/>
                  </a:lnTo>
                  <a:lnTo>
                    <a:pt x="1" y="27785"/>
                  </a:lnTo>
                  <a:lnTo>
                    <a:pt x="463" y="27785"/>
                  </a:lnTo>
                  <a:lnTo>
                    <a:pt x="7850" y="20450"/>
                  </a:lnTo>
                  <a:lnTo>
                    <a:pt x="27977" y="464"/>
                  </a:lnTo>
                  <a:lnTo>
                    <a:pt x="279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3"/>
            <p:cNvSpPr/>
            <p:nvPr/>
          </p:nvSpPr>
          <p:spPr>
            <a:xfrm>
              <a:off x="4560250" y="1753750"/>
              <a:ext cx="957000" cy="950675"/>
            </a:xfrm>
            <a:custGeom>
              <a:rect b="b" l="l" r="r" t="t"/>
              <a:pathLst>
                <a:path extrusionOk="0" h="38027" w="38280">
                  <a:moveTo>
                    <a:pt x="38280" y="1"/>
                  </a:moveTo>
                  <a:lnTo>
                    <a:pt x="12941" y="25174"/>
                  </a:lnTo>
                  <a:lnTo>
                    <a:pt x="0" y="38027"/>
                  </a:lnTo>
                  <a:lnTo>
                    <a:pt x="463" y="38027"/>
                  </a:lnTo>
                  <a:lnTo>
                    <a:pt x="13115" y="25462"/>
                  </a:lnTo>
                  <a:lnTo>
                    <a:pt x="38280" y="463"/>
                  </a:lnTo>
                  <a:lnTo>
                    <a:pt x="382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3"/>
            <p:cNvSpPr/>
            <p:nvPr/>
          </p:nvSpPr>
          <p:spPr>
            <a:xfrm>
              <a:off x="4946625" y="2137725"/>
              <a:ext cx="570625" cy="566700"/>
            </a:xfrm>
            <a:custGeom>
              <a:rect b="b" l="l" r="r" t="t"/>
              <a:pathLst>
                <a:path extrusionOk="0" h="22668" w="22825">
                  <a:moveTo>
                    <a:pt x="22825" y="1"/>
                  </a:moveTo>
                  <a:lnTo>
                    <a:pt x="5038" y="17665"/>
                  </a:lnTo>
                  <a:lnTo>
                    <a:pt x="0" y="22668"/>
                  </a:lnTo>
                  <a:lnTo>
                    <a:pt x="472" y="22668"/>
                  </a:lnTo>
                  <a:lnTo>
                    <a:pt x="5213" y="17953"/>
                  </a:lnTo>
                  <a:lnTo>
                    <a:pt x="22825" y="463"/>
                  </a:lnTo>
                  <a:lnTo>
                    <a:pt x="228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3"/>
            <p:cNvSpPr/>
            <p:nvPr/>
          </p:nvSpPr>
          <p:spPr>
            <a:xfrm>
              <a:off x="3627050" y="807250"/>
              <a:ext cx="1251275" cy="1242975"/>
            </a:xfrm>
            <a:custGeom>
              <a:rect b="b" l="l" r="r" t="t"/>
              <a:pathLst>
                <a:path extrusionOk="0" h="49719" w="50051">
                  <a:moveTo>
                    <a:pt x="49579" y="0"/>
                  </a:moveTo>
                  <a:lnTo>
                    <a:pt x="18931" y="30456"/>
                  </a:lnTo>
                  <a:lnTo>
                    <a:pt x="1" y="49255"/>
                  </a:lnTo>
                  <a:lnTo>
                    <a:pt x="1" y="49718"/>
                  </a:lnTo>
                  <a:lnTo>
                    <a:pt x="19106" y="30744"/>
                  </a:lnTo>
                  <a:lnTo>
                    <a:pt x="500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3"/>
            <p:cNvSpPr/>
            <p:nvPr/>
          </p:nvSpPr>
          <p:spPr>
            <a:xfrm>
              <a:off x="3627050" y="807250"/>
              <a:ext cx="27325" cy="27100"/>
            </a:xfrm>
            <a:custGeom>
              <a:rect b="b" l="l" r="r" t="t"/>
              <a:pathLst>
                <a:path extrusionOk="0" h="1084" w="1093">
                  <a:moveTo>
                    <a:pt x="629" y="0"/>
                  </a:moveTo>
                  <a:lnTo>
                    <a:pt x="1" y="620"/>
                  </a:lnTo>
                  <a:lnTo>
                    <a:pt x="1" y="1083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3"/>
            <p:cNvSpPr/>
            <p:nvPr/>
          </p:nvSpPr>
          <p:spPr>
            <a:xfrm>
              <a:off x="3627050" y="807250"/>
              <a:ext cx="1186875" cy="1179000"/>
            </a:xfrm>
            <a:custGeom>
              <a:rect b="b" l="l" r="r" t="t"/>
              <a:pathLst>
                <a:path extrusionOk="0" h="47160" w="47475">
                  <a:moveTo>
                    <a:pt x="47003" y="0"/>
                  </a:moveTo>
                  <a:lnTo>
                    <a:pt x="17674" y="29147"/>
                  </a:lnTo>
                  <a:lnTo>
                    <a:pt x="17665" y="29147"/>
                  </a:lnTo>
                  <a:lnTo>
                    <a:pt x="1" y="46697"/>
                  </a:lnTo>
                  <a:lnTo>
                    <a:pt x="1" y="47160"/>
                  </a:lnTo>
                  <a:lnTo>
                    <a:pt x="17848" y="29435"/>
                  </a:lnTo>
                  <a:lnTo>
                    <a:pt x="47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3"/>
            <p:cNvSpPr/>
            <p:nvPr/>
          </p:nvSpPr>
          <p:spPr>
            <a:xfrm>
              <a:off x="3627050" y="807250"/>
              <a:ext cx="1057875" cy="1051100"/>
            </a:xfrm>
            <a:custGeom>
              <a:rect b="b" l="l" r="r" t="t"/>
              <a:pathLst>
                <a:path extrusionOk="0" h="42044" w="42315">
                  <a:moveTo>
                    <a:pt x="41851" y="0"/>
                  </a:moveTo>
                  <a:lnTo>
                    <a:pt x="15150" y="26527"/>
                  </a:lnTo>
                  <a:lnTo>
                    <a:pt x="1" y="41580"/>
                  </a:lnTo>
                  <a:lnTo>
                    <a:pt x="1" y="42043"/>
                  </a:lnTo>
                  <a:lnTo>
                    <a:pt x="15325" y="26815"/>
                  </a:lnTo>
                  <a:lnTo>
                    <a:pt x="423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3"/>
            <p:cNvSpPr/>
            <p:nvPr/>
          </p:nvSpPr>
          <p:spPr>
            <a:xfrm>
              <a:off x="3627050" y="807250"/>
              <a:ext cx="929075" cy="922950"/>
            </a:xfrm>
            <a:custGeom>
              <a:rect b="b" l="l" r="r" t="t"/>
              <a:pathLst>
                <a:path extrusionOk="0" h="36918" w="37163">
                  <a:moveTo>
                    <a:pt x="36700" y="0"/>
                  </a:moveTo>
                  <a:lnTo>
                    <a:pt x="12635" y="23908"/>
                  </a:lnTo>
                  <a:lnTo>
                    <a:pt x="1" y="36455"/>
                  </a:lnTo>
                  <a:lnTo>
                    <a:pt x="1" y="36918"/>
                  </a:lnTo>
                  <a:lnTo>
                    <a:pt x="12810" y="24196"/>
                  </a:lnTo>
                  <a:lnTo>
                    <a:pt x="371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3"/>
            <p:cNvSpPr/>
            <p:nvPr/>
          </p:nvSpPr>
          <p:spPr>
            <a:xfrm>
              <a:off x="3627050" y="807250"/>
              <a:ext cx="671500" cy="667125"/>
            </a:xfrm>
            <a:custGeom>
              <a:rect b="b" l="l" r="r" t="t"/>
              <a:pathLst>
                <a:path extrusionOk="0" h="26685" w="26860">
                  <a:moveTo>
                    <a:pt x="26388" y="0"/>
                  </a:moveTo>
                  <a:lnTo>
                    <a:pt x="7597" y="18677"/>
                  </a:lnTo>
                  <a:lnTo>
                    <a:pt x="1" y="26221"/>
                  </a:lnTo>
                  <a:lnTo>
                    <a:pt x="1" y="26684"/>
                  </a:lnTo>
                  <a:lnTo>
                    <a:pt x="7772" y="18957"/>
                  </a:lnTo>
                  <a:lnTo>
                    <a:pt x="7772" y="18966"/>
                  </a:lnTo>
                  <a:lnTo>
                    <a:pt x="268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3"/>
            <p:cNvSpPr/>
            <p:nvPr/>
          </p:nvSpPr>
          <p:spPr>
            <a:xfrm>
              <a:off x="3627050" y="807250"/>
              <a:ext cx="735875" cy="731075"/>
            </a:xfrm>
            <a:custGeom>
              <a:rect b="b" l="l" r="r" t="t"/>
              <a:pathLst>
                <a:path extrusionOk="0" h="29243" w="29435">
                  <a:moveTo>
                    <a:pt x="28972" y="0"/>
                  </a:moveTo>
                  <a:lnTo>
                    <a:pt x="8855" y="19987"/>
                  </a:lnTo>
                  <a:lnTo>
                    <a:pt x="8855" y="19978"/>
                  </a:lnTo>
                  <a:lnTo>
                    <a:pt x="1" y="28780"/>
                  </a:lnTo>
                  <a:lnTo>
                    <a:pt x="1" y="29243"/>
                  </a:lnTo>
                  <a:lnTo>
                    <a:pt x="9029" y="20267"/>
                  </a:lnTo>
                  <a:lnTo>
                    <a:pt x="9029" y="20275"/>
                  </a:lnTo>
                  <a:lnTo>
                    <a:pt x="294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3"/>
            <p:cNvSpPr/>
            <p:nvPr/>
          </p:nvSpPr>
          <p:spPr>
            <a:xfrm>
              <a:off x="3627050" y="807250"/>
              <a:ext cx="349300" cy="347100"/>
            </a:xfrm>
            <a:custGeom>
              <a:rect b="b" l="l" r="r" t="t"/>
              <a:pathLst>
                <a:path extrusionOk="0" h="13884" w="13972">
                  <a:moveTo>
                    <a:pt x="13509" y="0"/>
                  </a:moveTo>
                  <a:lnTo>
                    <a:pt x="1302" y="12129"/>
                  </a:lnTo>
                  <a:lnTo>
                    <a:pt x="1" y="13421"/>
                  </a:lnTo>
                  <a:lnTo>
                    <a:pt x="1" y="13884"/>
                  </a:lnTo>
                  <a:lnTo>
                    <a:pt x="1476" y="12417"/>
                  </a:lnTo>
                  <a:lnTo>
                    <a:pt x="139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3"/>
            <p:cNvSpPr/>
            <p:nvPr/>
          </p:nvSpPr>
          <p:spPr>
            <a:xfrm>
              <a:off x="3627050" y="807250"/>
              <a:ext cx="91725" cy="91050"/>
            </a:xfrm>
            <a:custGeom>
              <a:rect b="b" l="l" r="r" t="t"/>
              <a:pathLst>
                <a:path extrusionOk="0" h="3642" w="3669">
                  <a:moveTo>
                    <a:pt x="3205" y="0"/>
                  </a:moveTo>
                  <a:lnTo>
                    <a:pt x="1" y="3179"/>
                  </a:lnTo>
                  <a:lnTo>
                    <a:pt x="1" y="364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3"/>
            <p:cNvSpPr/>
            <p:nvPr/>
          </p:nvSpPr>
          <p:spPr>
            <a:xfrm>
              <a:off x="3627050" y="807250"/>
              <a:ext cx="1122250" cy="1115050"/>
            </a:xfrm>
            <a:custGeom>
              <a:rect b="b" l="l" r="r" t="t"/>
              <a:pathLst>
                <a:path extrusionOk="0" h="44602" w="44890">
                  <a:moveTo>
                    <a:pt x="44427" y="0"/>
                  </a:moveTo>
                  <a:lnTo>
                    <a:pt x="16407" y="27837"/>
                  </a:lnTo>
                  <a:lnTo>
                    <a:pt x="1" y="44139"/>
                  </a:lnTo>
                  <a:lnTo>
                    <a:pt x="1" y="44602"/>
                  </a:lnTo>
                  <a:lnTo>
                    <a:pt x="16582" y="28125"/>
                  </a:lnTo>
                  <a:lnTo>
                    <a:pt x="16591" y="28125"/>
                  </a:lnTo>
                  <a:lnTo>
                    <a:pt x="448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3"/>
            <p:cNvSpPr/>
            <p:nvPr/>
          </p:nvSpPr>
          <p:spPr>
            <a:xfrm>
              <a:off x="3627050" y="807250"/>
              <a:ext cx="993475" cy="986925"/>
            </a:xfrm>
            <a:custGeom>
              <a:rect b="b" l="l" r="r" t="t"/>
              <a:pathLst>
                <a:path extrusionOk="0" h="39477" w="39739">
                  <a:moveTo>
                    <a:pt x="39275" y="0"/>
                  </a:moveTo>
                  <a:lnTo>
                    <a:pt x="13893" y="25217"/>
                  </a:lnTo>
                  <a:lnTo>
                    <a:pt x="1" y="39013"/>
                  </a:lnTo>
                  <a:lnTo>
                    <a:pt x="1" y="39476"/>
                  </a:lnTo>
                  <a:lnTo>
                    <a:pt x="14067" y="25505"/>
                  </a:lnTo>
                  <a:lnTo>
                    <a:pt x="397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3"/>
            <p:cNvSpPr/>
            <p:nvPr/>
          </p:nvSpPr>
          <p:spPr>
            <a:xfrm>
              <a:off x="3627050" y="807250"/>
              <a:ext cx="800275" cy="795025"/>
            </a:xfrm>
            <a:custGeom>
              <a:rect b="b" l="l" r="r" t="t"/>
              <a:pathLst>
                <a:path extrusionOk="0" h="31801" w="32011">
                  <a:moveTo>
                    <a:pt x="31548" y="0"/>
                  </a:moveTo>
                  <a:lnTo>
                    <a:pt x="10112" y="21288"/>
                  </a:lnTo>
                  <a:lnTo>
                    <a:pt x="1" y="31338"/>
                  </a:lnTo>
                  <a:lnTo>
                    <a:pt x="1" y="31801"/>
                  </a:lnTo>
                  <a:lnTo>
                    <a:pt x="10287" y="21576"/>
                  </a:lnTo>
                  <a:lnTo>
                    <a:pt x="10295" y="21576"/>
                  </a:lnTo>
                  <a:lnTo>
                    <a:pt x="320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3"/>
            <p:cNvSpPr/>
            <p:nvPr/>
          </p:nvSpPr>
          <p:spPr>
            <a:xfrm>
              <a:off x="3627050" y="807250"/>
              <a:ext cx="542700" cy="538975"/>
            </a:xfrm>
            <a:custGeom>
              <a:rect b="b" l="l" r="r" t="t"/>
              <a:pathLst>
                <a:path extrusionOk="0" h="21559" w="21708">
                  <a:moveTo>
                    <a:pt x="21236" y="0"/>
                  </a:moveTo>
                  <a:lnTo>
                    <a:pt x="5083" y="16058"/>
                  </a:lnTo>
                  <a:lnTo>
                    <a:pt x="5074" y="16058"/>
                  </a:lnTo>
                  <a:lnTo>
                    <a:pt x="1" y="21096"/>
                  </a:lnTo>
                  <a:lnTo>
                    <a:pt x="1" y="21559"/>
                  </a:lnTo>
                  <a:lnTo>
                    <a:pt x="5257" y="16346"/>
                  </a:lnTo>
                  <a:lnTo>
                    <a:pt x="217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3"/>
            <p:cNvSpPr/>
            <p:nvPr/>
          </p:nvSpPr>
          <p:spPr>
            <a:xfrm>
              <a:off x="3627050" y="807250"/>
              <a:ext cx="478300" cy="475025"/>
            </a:xfrm>
            <a:custGeom>
              <a:rect b="b" l="l" r="r" t="t"/>
              <a:pathLst>
                <a:path extrusionOk="0" h="19001" w="19132">
                  <a:moveTo>
                    <a:pt x="18660" y="0"/>
                  </a:moveTo>
                  <a:lnTo>
                    <a:pt x="3817" y="14748"/>
                  </a:lnTo>
                  <a:lnTo>
                    <a:pt x="1" y="18538"/>
                  </a:lnTo>
                  <a:lnTo>
                    <a:pt x="1" y="19000"/>
                  </a:lnTo>
                  <a:lnTo>
                    <a:pt x="3991" y="15036"/>
                  </a:lnTo>
                  <a:lnTo>
                    <a:pt x="191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3"/>
            <p:cNvSpPr/>
            <p:nvPr/>
          </p:nvSpPr>
          <p:spPr>
            <a:xfrm>
              <a:off x="3627050" y="807250"/>
              <a:ext cx="220500" cy="219175"/>
            </a:xfrm>
            <a:custGeom>
              <a:rect b="b" l="l" r="r" t="t"/>
              <a:pathLst>
                <a:path extrusionOk="0" h="8767" w="8820">
                  <a:moveTo>
                    <a:pt x="8357" y="0"/>
                  </a:moveTo>
                  <a:lnTo>
                    <a:pt x="1" y="8304"/>
                  </a:lnTo>
                  <a:lnTo>
                    <a:pt x="1" y="8767"/>
                  </a:lnTo>
                  <a:lnTo>
                    <a:pt x="88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3"/>
            <p:cNvSpPr/>
            <p:nvPr/>
          </p:nvSpPr>
          <p:spPr>
            <a:xfrm>
              <a:off x="3627050" y="807250"/>
              <a:ext cx="864675" cy="859000"/>
            </a:xfrm>
            <a:custGeom>
              <a:rect b="b" l="l" r="r" t="t"/>
              <a:pathLst>
                <a:path extrusionOk="0" h="34360" w="34587">
                  <a:moveTo>
                    <a:pt x="34124" y="0"/>
                  </a:moveTo>
                  <a:lnTo>
                    <a:pt x="11378" y="22598"/>
                  </a:lnTo>
                  <a:lnTo>
                    <a:pt x="11369" y="22598"/>
                  </a:lnTo>
                  <a:lnTo>
                    <a:pt x="1" y="33897"/>
                  </a:lnTo>
                  <a:lnTo>
                    <a:pt x="1" y="34359"/>
                  </a:lnTo>
                  <a:lnTo>
                    <a:pt x="11553" y="22886"/>
                  </a:lnTo>
                  <a:lnTo>
                    <a:pt x="345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3"/>
            <p:cNvSpPr/>
            <p:nvPr/>
          </p:nvSpPr>
          <p:spPr>
            <a:xfrm>
              <a:off x="3627050" y="807250"/>
              <a:ext cx="607100" cy="602950"/>
            </a:xfrm>
            <a:custGeom>
              <a:rect b="b" l="l" r="r" t="t"/>
              <a:pathLst>
                <a:path extrusionOk="0" h="24118" w="24284">
                  <a:moveTo>
                    <a:pt x="23821" y="0"/>
                  </a:moveTo>
                  <a:lnTo>
                    <a:pt x="6340" y="17368"/>
                  </a:lnTo>
                  <a:lnTo>
                    <a:pt x="1" y="23654"/>
                  </a:lnTo>
                  <a:lnTo>
                    <a:pt x="1" y="24117"/>
                  </a:lnTo>
                  <a:lnTo>
                    <a:pt x="6515" y="17656"/>
                  </a:lnTo>
                  <a:lnTo>
                    <a:pt x="24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3"/>
            <p:cNvSpPr/>
            <p:nvPr/>
          </p:nvSpPr>
          <p:spPr>
            <a:xfrm>
              <a:off x="3627050" y="807250"/>
              <a:ext cx="413900" cy="411075"/>
            </a:xfrm>
            <a:custGeom>
              <a:rect b="b" l="l" r="r" t="t"/>
              <a:pathLst>
                <a:path extrusionOk="0" h="16443" w="16556">
                  <a:moveTo>
                    <a:pt x="16084" y="0"/>
                  </a:moveTo>
                  <a:lnTo>
                    <a:pt x="2559" y="13438"/>
                  </a:lnTo>
                  <a:lnTo>
                    <a:pt x="1" y="15979"/>
                  </a:lnTo>
                  <a:lnTo>
                    <a:pt x="1" y="16442"/>
                  </a:lnTo>
                  <a:lnTo>
                    <a:pt x="2734" y="13727"/>
                  </a:lnTo>
                  <a:lnTo>
                    <a:pt x="165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3"/>
            <p:cNvSpPr/>
            <p:nvPr/>
          </p:nvSpPr>
          <p:spPr>
            <a:xfrm>
              <a:off x="3627050" y="807250"/>
              <a:ext cx="156100" cy="155000"/>
            </a:xfrm>
            <a:custGeom>
              <a:rect b="b" l="l" r="r" t="t"/>
              <a:pathLst>
                <a:path extrusionOk="0" h="6200" w="6244">
                  <a:moveTo>
                    <a:pt x="5781" y="0"/>
                  </a:moveTo>
                  <a:lnTo>
                    <a:pt x="1" y="5737"/>
                  </a:lnTo>
                  <a:lnTo>
                    <a:pt x="1" y="6200"/>
                  </a:lnTo>
                  <a:lnTo>
                    <a:pt x="6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3"/>
            <p:cNvSpPr/>
            <p:nvPr/>
          </p:nvSpPr>
          <p:spPr>
            <a:xfrm>
              <a:off x="3627050" y="807250"/>
              <a:ext cx="284900" cy="282925"/>
            </a:xfrm>
            <a:custGeom>
              <a:rect b="b" l="l" r="r" t="t"/>
              <a:pathLst>
                <a:path extrusionOk="0" h="11317" w="11396">
                  <a:moveTo>
                    <a:pt x="10933" y="0"/>
                  </a:moveTo>
                  <a:lnTo>
                    <a:pt x="44" y="10819"/>
                  </a:lnTo>
                  <a:lnTo>
                    <a:pt x="1" y="10854"/>
                  </a:lnTo>
                  <a:lnTo>
                    <a:pt x="1" y="11317"/>
                  </a:lnTo>
                  <a:lnTo>
                    <a:pt x="219" y="11107"/>
                  </a:lnTo>
                  <a:lnTo>
                    <a:pt x="113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3"/>
            <p:cNvSpPr/>
            <p:nvPr/>
          </p:nvSpPr>
          <p:spPr>
            <a:xfrm>
              <a:off x="3726300" y="909988"/>
              <a:ext cx="1691700" cy="16917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22" name="Google Shape;2022;p3"/>
          <p:cNvSpPr txBox="1"/>
          <p:nvPr>
            <p:ph idx="2" type="title"/>
          </p:nvPr>
        </p:nvSpPr>
        <p:spPr>
          <a:xfrm>
            <a:off x="1786650" y="3057050"/>
            <a:ext cx="5571000" cy="8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簡介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3" name="Google Shape;2023;p3"/>
          <p:cNvSpPr txBox="1"/>
          <p:nvPr>
            <p:ph type="title"/>
          </p:nvPr>
        </p:nvSpPr>
        <p:spPr>
          <a:xfrm flipH="1">
            <a:off x="3881099" y="1058787"/>
            <a:ext cx="1381800" cy="139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24" name="Google Shape;2024;p3"/>
          <p:cNvSpPr txBox="1"/>
          <p:nvPr>
            <p:ph idx="12" type="sldNum"/>
          </p:nvPr>
        </p:nvSpPr>
        <p:spPr>
          <a:xfrm>
            <a:off x="7863609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4"/>
          <p:cNvSpPr txBox="1"/>
          <p:nvPr>
            <p:ph idx="1" type="body"/>
          </p:nvPr>
        </p:nvSpPr>
        <p:spPr>
          <a:xfrm>
            <a:off x="986250" y="1593900"/>
            <a:ext cx="7171500" cy="3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TA以常會儲存多張重複的相似照片，自行裁切，調整色調濾鏡的使用者為出發點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Ex.常常會儲存相同場景的明星圖片以及自行加上濾鏡的追星族群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Ex.常常儲存同一模板但不同內容的梗圖使用者</a:t>
            </a:r>
            <a:endParaRPr sz="2000"/>
          </a:p>
        </p:txBody>
      </p:sp>
      <p:sp>
        <p:nvSpPr>
          <p:cNvPr id="2030" name="Google Shape;2030;p4"/>
          <p:cNvSpPr txBox="1"/>
          <p:nvPr>
            <p:ph idx="12" type="sldNum"/>
          </p:nvPr>
        </p:nvSpPr>
        <p:spPr>
          <a:xfrm>
            <a:off x="7873684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31" name="Google Shape;2031;p4"/>
          <p:cNvSpPr txBox="1"/>
          <p:nvPr/>
        </p:nvSpPr>
        <p:spPr>
          <a:xfrm>
            <a:off x="916575" y="532450"/>
            <a:ext cx="30000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" sz="3500" u="none" cap="none" strike="noStrike">
                <a:solidFill>
                  <a:schemeClr val="accent2"/>
                </a:solidFill>
                <a:latin typeface="Coda"/>
                <a:ea typeface="Coda"/>
                <a:cs typeface="Coda"/>
                <a:sym typeface="Coda"/>
              </a:rPr>
              <a:t>動機與客群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5" name="Shape 2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6" name="Google Shape;2036;p5"/>
          <p:cNvSpPr txBox="1"/>
          <p:nvPr>
            <p:ph idx="1" type="body"/>
          </p:nvPr>
        </p:nvSpPr>
        <p:spPr>
          <a:xfrm>
            <a:off x="855275" y="1255750"/>
            <a:ext cx="7171500" cy="3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圖庫檔案過多，需依賴程式的幫忙來整理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現存已有的檢測程式功能不滿足使用者需求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某些相同照片無法被檢測出</a:t>
            </a:r>
            <a:r>
              <a:rPr lang="en" sz="1700">
                <a:latin typeface="Arial"/>
                <a:ea typeface="Arial"/>
                <a:cs typeface="Arial"/>
                <a:sym typeface="Arial"/>
              </a:rPr>
              <a:t>(測試程式 : Remo Duplicate Photos Remover、重複照片查找器)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經過大幅顏色調整的照片無法被檢測出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經過裁剪或部分相同的照片無法被檢測出</a:t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7" name="Google Shape;2037;p5"/>
          <p:cNvSpPr txBox="1"/>
          <p:nvPr>
            <p:ph idx="12" type="sldNum"/>
          </p:nvPr>
        </p:nvSpPr>
        <p:spPr>
          <a:xfrm>
            <a:off x="7873684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38" name="Google Shape;203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35675" y="2705000"/>
            <a:ext cx="923925" cy="92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9" name="Google Shape;2039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98450" y="2705000"/>
            <a:ext cx="923925" cy="92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0" name="Google Shape;2040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535675" y="3713125"/>
            <a:ext cx="923925" cy="84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1" name="Google Shape;2041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98450" y="3665500"/>
            <a:ext cx="923925" cy="942975"/>
          </a:xfrm>
          <a:prstGeom prst="rect">
            <a:avLst/>
          </a:prstGeom>
          <a:noFill/>
          <a:ln>
            <a:noFill/>
          </a:ln>
        </p:spPr>
      </p:pic>
      <p:sp>
        <p:nvSpPr>
          <p:cNvPr id="2042" name="Google Shape;2042;p5"/>
          <p:cNvSpPr txBox="1"/>
          <p:nvPr/>
        </p:nvSpPr>
        <p:spPr>
          <a:xfrm>
            <a:off x="1015475" y="418250"/>
            <a:ext cx="30000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" sz="35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動機與客群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6" name="Shape 2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7" name="Google Shape;2047;p6"/>
          <p:cNvSpPr txBox="1"/>
          <p:nvPr>
            <p:ph idx="1" type="body"/>
          </p:nvPr>
        </p:nvSpPr>
        <p:spPr>
          <a:xfrm>
            <a:off x="986250" y="712650"/>
            <a:ext cx="7171500" cy="3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部分相同或經裁切的圖片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t/>
            </a:r>
            <a:endParaRPr sz="2000"/>
          </a:p>
        </p:txBody>
      </p:sp>
      <p:sp>
        <p:nvSpPr>
          <p:cNvPr id="2048" name="Google Shape;2048;p6"/>
          <p:cNvSpPr txBox="1"/>
          <p:nvPr>
            <p:ph idx="12" type="sldNum"/>
          </p:nvPr>
        </p:nvSpPr>
        <p:spPr>
          <a:xfrm>
            <a:off x="7873684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9" name="Google Shape;2049;p6"/>
          <p:cNvSpPr txBox="1"/>
          <p:nvPr/>
        </p:nvSpPr>
        <p:spPr>
          <a:xfrm>
            <a:off x="0" y="4801175"/>
            <a:ext cx="2792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rPr>
              <a:t>圖片來源 : BreezyBoy__kh (Twitter)</a:t>
            </a:r>
            <a:endParaRPr b="0" i="0" sz="1200" u="none" cap="none" strike="noStrike">
              <a:solidFill>
                <a:schemeClr val="accent2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2050" name="Google Shape;205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64950" y="1333025"/>
            <a:ext cx="3577098" cy="296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1" name="Google Shape;2051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97250" y="1831375"/>
            <a:ext cx="3100525" cy="2294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7"/>
          <p:cNvSpPr txBox="1"/>
          <p:nvPr>
            <p:ph idx="1" type="body"/>
          </p:nvPr>
        </p:nvSpPr>
        <p:spPr>
          <a:xfrm>
            <a:off x="986250" y="704025"/>
            <a:ext cx="7171500" cy="3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人物背景.姿勢幾乎一樣的圖片</a:t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7" name="Google Shape;2057;p7"/>
          <p:cNvSpPr txBox="1"/>
          <p:nvPr>
            <p:ph idx="12" type="sldNum"/>
          </p:nvPr>
        </p:nvSpPr>
        <p:spPr>
          <a:xfrm>
            <a:off x="7873684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58" name="Google Shape;2058;p7"/>
          <p:cNvSpPr txBox="1"/>
          <p:nvPr/>
        </p:nvSpPr>
        <p:spPr>
          <a:xfrm>
            <a:off x="0" y="4801175"/>
            <a:ext cx="2792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rPr>
              <a:t>圖片來源 : CMW_1122 (Twitter)</a:t>
            </a:r>
            <a:endParaRPr b="0" i="0" sz="1200" u="none" cap="none" strike="noStrike">
              <a:solidFill>
                <a:schemeClr val="accent2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2059" name="Google Shape;205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1975" y="1578604"/>
            <a:ext cx="3644624" cy="24305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0" name="Google Shape;2060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12125" y="1578603"/>
            <a:ext cx="3644624" cy="24305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4" name="Shape 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5" name="Google Shape;2065;p8"/>
          <p:cNvSpPr txBox="1"/>
          <p:nvPr>
            <p:ph idx="1" type="body"/>
          </p:nvPr>
        </p:nvSpPr>
        <p:spPr>
          <a:xfrm>
            <a:off x="1250884" y="840000"/>
            <a:ext cx="7171500" cy="3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調整過色調.濾鏡的圖片</a:t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6" name="Google Shape;2066;p8"/>
          <p:cNvSpPr txBox="1"/>
          <p:nvPr>
            <p:ph idx="12" type="sldNum"/>
          </p:nvPr>
        </p:nvSpPr>
        <p:spPr>
          <a:xfrm>
            <a:off x="7873684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7" name="Google Shape;2067;p8"/>
          <p:cNvSpPr txBox="1"/>
          <p:nvPr/>
        </p:nvSpPr>
        <p:spPr>
          <a:xfrm>
            <a:off x="0" y="4801175"/>
            <a:ext cx="2792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rPr>
              <a:t>圖片來源 : CMW_1122 (Twitter)</a:t>
            </a:r>
            <a:endParaRPr b="0" i="0" sz="1200" u="none" cap="none" strike="noStrike">
              <a:solidFill>
                <a:schemeClr val="accent2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2068" name="Google Shape;206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48975" y="1551200"/>
            <a:ext cx="3580851" cy="3041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9" name="Google Shape;2069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56858" y="1092200"/>
            <a:ext cx="2990376" cy="3500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3" name="Shape 2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4" name="Google Shape;2074;p9"/>
          <p:cNvSpPr txBox="1"/>
          <p:nvPr>
            <p:ph idx="1" type="body"/>
          </p:nvPr>
        </p:nvSpPr>
        <p:spPr>
          <a:xfrm>
            <a:off x="803900" y="694400"/>
            <a:ext cx="7171500" cy="3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有模板的梗圖 文字代換的圖片</a:t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5" name="Google Shape;2075;p9"/>
          <p:cNvSpPr txBox="1"/>
          <p:nvPr>
            <p:ph idx="12" type="sldNum"/>
          </p:nvPr>
        </p:nvSpPr>
        <p:spPr>
          <a:xfrm>
            <a:off x="7873684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76" name="Google Shape;2076;p9"/>
          <p:cNvSpPr txBox="1"/>
          <p:nvPr/>
        </p:nvSpPr>
        <p:spPr>
          <a:xfrm>
            <a:off x="0" y="4801175"/>
            <a:ext cx="2792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rPr>
              <a:t>圖片來源 : memes.tw</a:t>
            </a:r>
            <a:endParaRPr b="0" i="0" sz="1200" u="none" cap="none" strike="noStrike">
              <a:solidFill>
                <a:schemeClr val="accent2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2077" name="Google Shape;207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3900" y="1370450"/>
            <a:ext cx="3490975" cy="323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8" name="Google Shape;2078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15225" y="1370445"/>
            <a:ext cx="3490976" cy="32349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egal Services Project Proposal by Slidesgo">
  <a:themeElements>
    <a:clrScheme name="Simple Light">
      <a:dk1>
        <a:srgbClr val="3A3A3A"/>
      </a:dk1>
      <a:lt1>
        <a:srgbClr val="666666"/>
      </a:lt1>
      <a:dk2>
        <a:srgbClr val="DD3131"/>
      </a:dk2>
      <a:lt2>
        <a:srgbClr val="FF9900"/>
      </a:lt2>
      <a:accent1>
        <a:srgbClr val="FBD04A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